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15" r:id="rId6"/>
    <p:sldMasterId id="2147485479" r:id="rId7"/>
  </p:sldMasterIdLst>
  <p:notesMasterIdLst>
    <p:notesMasterId r:id="rId21"/>
  </p:notesMasterIdLst>
  <p:handoutMasterIdLst>
    <p:handoutMasterId r:id="rId22"/>
  </p:handoutMasterIdLst>
  <p:sldIdLst>
    <p:sldId id="2076138482" r:id="rId8"/>
    <p:sldId id="2076138484" r:id="rId9"/>
    <p:sldId id="2076138485" r:id="rId10"/>
    <p:sldId id="2076138491" r:id="rId11"/>
    <p:sldId id="2076138496" r:id="rId12"/>
    <p:sldId id="2076138499" r:id="rId13"/>
    <p:sldId id="2076138501" r:id="rId14"/>
    <p:sldId id="2076138495" r:id="rId15"/>
    <p:sldId id="2076138494" r:id="rId16"/>
    <p:sldId id="2076138493" r:id="rId17"/>
    <p:sldId id="2076138497" r:id="rId18"/>
    <p:sldId id="2076138498" r:id="rId19"/>
    <p:sldId id="2076138500"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94660"/>
  </p:normalViewPr>
  <p:slideViewPr>
    <p:cSldViewPr snapToGrid="0">
      <p:cViewPr varScale="1">
        <p:scale>
          <a:sx n="100" d="100"/>
          <a:sy n="100" d="100"/>
        </p:scale>
        <p:origin x="36" y="402"/>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6C5221-C807-4B09-B3D7-73E085343A33}" type="datetime8">
              <a:rPr lang="en-US" smtClean="0">
                <a:latin typeface="Segoe UI" pitchFamily="34" charset="0"/>
              </a:rPr>
              <a:t>3/9/2022 12:32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3.657"/>
    </inkml:context>
    <inkml:brush xml:id="br0">
      <inkml:brushProperty name="width" value="0.05" units="cm"/>
      <inkml:brushProperty name="height" value="0.05" units="cm"/>
    </inkml:brush>
  </inkml:definitions>
  <inkml:trace contextRef="#ctx0" brushRef="#br0">62 58 2303 0 0,'-2'-1'370'0'0,"-1"-2"-347"0"0,-23-15 5640 0 0,9 8-5662 0 0,13 10 4 0 0,2 0 5 0 0,-6 2 3640 0 0,25 5-2026 0 0,25 0-390 0 0,76 2 0 0 0,-42-5-800 0 0,196 3 670 0 0,0-6-368 0 0,4 1-308 0 0,-61-7-265 0 0,324-15 520 0 0,-215 4-178 0 0,16-1-13 0 0,196 11 236 0 0,-293 9-553 0 0,-183-3-127 0 0,0 2 1 0 0,89 15 0 0 0,-114-11-57 0 0,-15-2 1 0 0,1 0-1 0 0,24 9 1 0 0,-43-13-824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0.414"/>
    </inkml:context>
    <inkml:brush xml:id="br0">
      <inkml:brushProperty name="width" value="0.05" units="cm"/>
      <inkml:brushProperty name="height" value="0.05" units="cm"/>
    </inkml:brush>
  </inkml:definitions>
  <inkml:trace contextRef="#ctx0" brushRef="#br0">1 83 8351 0 0,'0'0'756'0'0,"0"-1"-622"0"0,-1-1 160 0 0,2-1 1 0 0,-1 1-1 0 0,0 0 0 0 0,0 0 1 0 0,1 0-1 0 0,-1-1 1 0 0,1 1-1 0 0,0 0 1 0 0,0 0-1 0 0,-1 0 0 0 0,1 0 1 0 0,1 0-1 0 0,-1 0 1 0 0,0 0-1 0 0,0 0 0 0 0,1 1 1 0 0,-1-1-1 0 0,1 0 1 0 0,-1 1-1 0 0,1-1 1 0 0,0 1-1 0 0,0 0 0 0 0,0-1 1 0 0,0 1-1 0 0,0 0 1 0 0,0 0-1 0 0,2-1 1 0 0,4-1 40 0 0,1 1 1 0 0,-1 0-1 0 0,1 0 1 0 0,-1 1 0 0 0,11-1-1 0 0,-10 2-259 0 0,54-7 30 0 0,84-5-1715 0 0,-40 14-5648 0 0,-94 0 5578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0.755"/>
    </inkml:context>
    <inkml:brush xml:id="br0">
      <inkml:brushProperty name="width" value="0.05" units="cm"/>
      <inkml:brushProperty name="height" value="0.05" units="cm"/>
    </inkml:brush>
  </inkml:definitions>
  <inkml:trace contextRef="#ctx0" brushRef="#br0">122 176 9271 0 0,'0'0'704'0'0,"14"-2"603"0"0,-2-1-621 0 0,0 0 1 0 0,0 0-1 0 0,0-1 1 0 0,-1-1-1 0 0,1 0 0 0 0,17-11 1 0 0,-25 13-479 0 0,0 1 0 0 0,-1-1 1 0 0,1 0-1 0 0,-1-1 0 0 0,0 1 1 0 0,0 0-1 0 0,0-1 0 0 0,0 0 0 0 0,2-5 1 0 0,-3 6-78 0 0,-1 0 1 0 0,0 0-1 0 0,0 0 1 0 0,0 0 0 0 0,0 0-1 0 0,-1 0 1 0 0,1 0-1 0 0,-1 0 1 0 0,0 0-1 0 0,0-1 1 0 0,0 1 0 0 0,0 0-1 0 0,0 0 1 0 0,-2-6-1 0 0,1 7-53 0 0,1-1-1 0 0,-1 1 1 0 0,0 0-1 0 0,0 0 1 0 0,0 0-1 0 0,0 0 1 0 0,0 0-1 0 0,0 0 1 0 0,-1 0 0 0 0,1 0-1 0 0,-1 0 1 0 0,1 0-1 0 0,-1 1 1 0 0,0-1-1 0 0,1 1 1 0 0,-1-1-1 0 0,-4-2 1 0 0,3 3-4 0 0,-1 0 1 0 0,1-1-1 0 0,-1 1 1 0 0,1 1-1 0 0,-1-1 1 0 0,1 0-1 0 0,-1 1 0 0 0,0 0 1 0 0,1-1-1 0 0,-6 2 1 0 0,-4 1 32 0 0,1 0 0 0 0,0 0 0 0 0,1 2 0 0 0,-1-1 0 0 0,-19 10 0 0 0,23-8-94 0 0,0-1 0 0 0,0 2 0 0 0,0-1 0 0 0,1 1 0 0 0,0 0-1 0 0,0 1 1 0 0,0 0 0 0 0,1 0 0 0 0,0 0 0 0 0,1 1-1 0 0,-1-1 1 0 0,2 2 0 0 0,-1-1 0 0 0,1 0 0 0 0,0 1 0 0 0,1 0-1 0 0,-5 15 1 0 0,7-19-30 0 0,0-1 1 0 0,0 1-1 0 0,1 0 1 0 0,0 0-1 0 0,-1-1 0 0 0,1 1 1 0 0,1 0-1 0 0,-1 0 0 0 0,1 0 1 0 0,0-1-1 0 0,0 1 0 0 0,0 0 1 0 0,1-1-1 0 0,-1 1 0 0 0,1-1 1 0 0,0 1-1 0 0,1-1 0 0 0,-1 0 1 0 0,1 0-1 0 0,0 0 1 0 0,0 0-1 0 0,0-1 0 0 0,0 1 1 0 0,1-1-1 0 0,-1 0 0 0 0,1 0 1 0 0,0 0-1 0 0,0 0 0 0 0,0 0 1 0 0,0-1-1 0 0,0 0 0 0 0,1 0 1 0 0,-1 0-1 0 0,9 2 0 0 0,7 0-737 0 0,-1-1 0 0 0,1 0 0 0 0,0-2 0 0 0,0 0 0 0 0,32-4 0 0 0,-19 2-3888 0 0,-5 0-1185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1.220"/>
    </inkml:context>
    <inkml:brush xml:id="br0">
      <inkml:brushProperty name="width" value="0.05" units="cm"/>
      <inkml:brushProperty name="height" value="0.05" units="cm"/>
    </inkml:brush>
  </inkml:definitions>
  <inkml:trace contextRef="#ctx0" brushRef="#br0">103 0 8287 0 0,'0'0'7348'0'0,"-10"1"-3817"0"0,7 0-3395 0 0,1 0 0 0 0,-1 1 0 0 0,0 0 0 0 0,1-1 0 0 0,-1 1 0 0 0,1 0 0 0 0,-1 0 0 0 0,1 0 0 0 0,0 1 0 0 0,0-1 1 0 0,0 0-1 0 0,0 1 0 0 0,0 0 0 0 0,1-1 0 0 0,-1 1 0 0 0,1 0 0 0 0,-3 6 0 0 0,-1 5-67 0 0,1 1 1 0 0,-4 22 0 0 0,5-22 81 0 0,-7 44-34 0 0,-4 71 0 0 0,8 62 104 0 0,5-153-212 0 0,7 209-3545 0 0,-6-241 187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1.712"/>
    </inkml:context>
    <inkml:brush xml:id="br0">
      <inkml:brushProperty name="width" value="0.05" units="cm"/>
      <inkml:brushProperty name="height" value="0.05" units="cm"/>
    </inkml:brush>
  </inkml:definitions>
  <inkml:trace contextRef="#ctx0" brushRef="#br0">28 149 6447 0 0,'-2'0'298'0'0,"-24"-6"8171"0"0,28 5-8176 0 0,0 1 0 0 0,-1-1 1 0 0,1 1-1 0 0,0-1 0 0 0,-1 0 0 0 0,1 0 0 0 0,-1 0 1 0 0,4-2-1 0 0,5-3 291 0 0,35-12 91 0 0,1 3 1 0 0,58-12-1 0 0,-67 18-571 0 0,204-39-1469 0 0,-196 42 988 0 0,0 3 0 0 0,0 2 0 0 0,66 6 0 0 0,-79-1-1252 0 0,-32 5 1231 0 0,-3 21 633 0 0,2-24-140 0 0,0-1 0 0 0,1 1 0 0 0,-1 0 0 0 0,1-1 0 0 0,0 1 0 0 0,2 9 0 0 0,1-3 97 0 0,0-1 0 0 0,1 1 0 0 0,0-1 0 0 0,1 0 0 0 0,0-1 0 0 0,1 1 0 0 0,0-1 0 0 0,1 0 0 0 0,0 0 0 0 0,0-1 0 0 0,1 0 0 0 0,0-1 0 0 0,1 1 0 0 0,0-1 0 0 0,9 6 0 0 0,-9-9-121 0 0,-1-1 0 0 0,0 0 0 0 0,1 0 0 0 0,0-1 0 0 0,0 0 0 0 0,0-1 0 0 0,0 0 1 0 0,0 0-1 0 0,1-1 0 0 0,-1 0 0 0 0,1-1 0 0 0,-1 0 0 0 0,18-2 0 0 0,-8-1 91 0 0,-1-1 0 0 0,1-1 0 0 0,-1 0 1 0 0,0-1-1 0 0,32-16 0 0 0,-44 19-46 0 0,-1 0 0 0 0,0 0 0 0 0,0 0 0 0 0,0-1 0 0 0,-1 0 0 0 0,1 0-1 0 0,-1 0 1 0 0,0 0 0 0 0,7-9 0 0 0,-10 11-82 0 0,0 0-1 0 0,0 0 1 0 0,0 0 0 0 0,0 0-1 0 0,0 0 1 0 0,0 0 0 0 0,-1 0-1 0 0,1 0 1 0 0,-1 0 0 0 0,1 0-1 0 0,-1-1 1 0 0,0 1-1 0 0,0 0 1 0 0,0 0 0 0 0,0 0-1 0 0,0-1 1 0 0,0 1 0 0 0,-1 0-1 0 0,1 0 1 0 0,-1 0-1 0 0,0 0 1 0 0,1 0 0 0 0,-1 0-1 0 0,0 0 1 0 0,0 0 0 0 0,0 0-1 0 0,0 0 1 0 0,-1 0 0 0 0,-2-2-1 0 0,-1-1-7 0 0,1 0-1 0 0,-2 1 0 0 0,1 0 1 0 0,0 0-1 0 0,-1 1 1 0 0,0-1-1 0 0,0 1 0 0 0,0 1 1 0 0,0-1-1 0 0,-10-2 1 0 0,-9-2-322 0 0,-35-4-1 0 0,43 8-106 0 0,-13-2-1224 0 0,-1 2-3579 0 0,-3 1-1781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3.090"/>
    </inkml:context>
    <inkml:brush xml:id="br0">
      <inkml:brushProperty name="width" value="0.05" units="cm"/>
      <inkml:brushProperty name="height" value="0.05" units="cm"/>
    </inkml:brush>
  </inkml:definitions>
  <inkml:trace contextRef="#ctx0" brushRef="#br0">698 224 7831 0 0,'0'0'603'0'0,"1"-1"-396"0"0,3-8 500 0 0,-1 1 0 0 0,0-1 1 0 0,0 1-1 0 0,-1-1 1 0 0,0 0-1 0 0,-1 0 0 0 0,1 0 1 0 0,-2 0-1 0 0,1 0 0 0 0,-1 0 1 0 0,-1 0-1 0 0,-2-16 1 0 0,1 21-531 0 0,1 0 1 0 0,-1 0 0 0 0,0 0 0 0 0,-1 0 0 0 0,1 0 0 0 0,0 0 0 0 0,-1 0 0 0 0,0 1 0 0 0,0 0 0 0 0,0-1 0 0 0,-1 1 0 0 0,1 0 0 0 0,-1 0-1 0 0,1 1 1 0 0,-1-1 0 0 0,0 1 0 0 0,-5-2 0 0 0,-1-1-32 0 0,0 0 1 0 0,0 1-1 0 0,-1 1 0 0 0,1-1 1 0 0,-1 2-1 0 0,-11-2 0 0 0,-2 2-25 0 0,-1 1 0 0 0,1 1 1 0 0,0 2-1 0 0,-1 0 0 0 0,1 1 0 0 0,-31 9 0 0 0,54-12-120 0 0,-126 35 117 0 0,112-30-107 0 0,0 1 1 0 0,0 1 0 0 0,1 0-1 0 0,0 1 1 0 0,0 0 0 0 0,-14 12-1 0 0,26-17-13 0 0,-1-1 0 0 0,0 1 1 0 0,0-1-1 0 0,1 1 0 0 0,0 0 0 0 0,-1 0 0 0 0,1 0 1 0 0,0 0-1 0 0,1 1 0 0 0,-1-1 0 0 0,1 0 0 0 0,-1 1 0 0 0,1-1 1 0 0,0 1-1 0 0,0 0 0 0 0,0 3 0 0 0,0-2-4 0 0,1 1-1 0 0,1-1 1 0 0,-1 0 0 0 0,1 1-1 0 0,-1-1 1 0 0,2 0 0 0 0,-1 0-1 0 0,0 0 1 0 0,1 0 0 0 0,3 6-1 0 0,4 6-17 0 0,1 0 1 0 0,1 0-1 0 0,1-1 0 0 0,25 27 0 0 0,29 28-35 0 0,-22-25 54 0 0,-1 2-1 0 0,44 66 0 0 0,-83-107-24 0 0,1 1 1 0 0,-1-1-1 0 0,-1 1 0 0 0,1-1 0 0 0,-1 1 1 0 0,-1 0-1 0 0,1 1 0 0 0,-1-1 0 0 0,1 12 1 0 0,-3-14 9 0 0,0 0 1 0 0,0 0-1 0 0,-1 0 1 0 0,1 0-1 0 0,-1 1 1 0 0,-1-1-1 0 0,1 0 1 0 0,-1 0-1 0 0,0-1 1 0 0,-1 1-1 0 0,1 0 1 0 0,-1-1-1 0 0,-5 8 0 0 0,1-4 2 0 0,0 0-1 0 0,0-1 0 0 0,-1 1 0 0 0,0-2 0 0 0,0 1 0 0 0,-1-1 0 0 0,0 0 0 0 0,-1-1 0 0 0,1 0 0 0 0,-1-1 0 0 0,0 0 1 0 0,-1 0-1 0 0,1-1 0 0 0,-1 0 0 0 0,-13 2 0 0 0,9-3 46 0 0,1 0 0 0 0,-1-1 1 0 0,0-1-1 0 0,0 0 0 0 0,0-1 1 0 0,0 0-1 0 0,0-2 0 0 0,0 0 0 0 0,0 0 1 0 0,-28-9-1 0 0,36 8 45 0 0,0 0 1 0 0,0 0-1 0 0,0-1 0 0 0,0 0 1 0 0,1 0-1 0 0,-1 0 1 0 0,1-1-1 0 0,0 0 1 0 0,1 0-1 0 0,-1-1 0 0 0,1 1 1 0 0,-6-9-1 0 0,10 13-313 0 0,20-11-3530 0 0,-9 6-1022 0 0,4-1-1410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3.516"/>
    </inkml:context>
    <inkml:brush xml:id="br0">
      <inkml:brushProperty name="width" value="0.05" units="cm"/>
      <inkml:brushProperty name="height" value="0.05" units="cm"/>
    </inkml:brush>
  </inkml:definitions>
  <inkml:trace contextRef="#ctx0" brushRef="#br0">0 222 6911 0 0,'17'3'102'0'0,"59"10"5182"0"0,-65-12-4439 0 0,1 0 1 0 0,-1-1-1 0 0,0-1 1 0 0,22-3 0 0 0,-18 1-599 0 0,0-2 0 0 0,-1 1 1 0 0,1-2-1 0 0,-1 0 0 0 0,0 0 1 0 0,0-1-1 0 0,-1-1 0 0 0,0-1 1 0 0,21-17-1 0 0,-31 24-184 0 0,-1-1 0 0 0,1 0 0 0 0,-1 0-1 0 0,0 0 1 0 0,0 0 0 0 0,0 0 0 0 0,-1 0 0 0 0,1 0 0 0 0,-1-1 0 0 0,1 1 0 0 0,-1-1-1 0 0,0 1 1 0 0,0-1 0 0 0,-1 1 0 0 0,1-1 0 0 0,-1 0 0 0 0,0 1 0 0 0,0-1 0 0 0,0 0-1 0 0,0 1 1 0 0,-1-1 0 0 0,1 1 0 0 0,-1-1 0 0 0,0 0 0 0 0,-1-3 0 0 0,0 3 24 0 0,1 1 0 0 0,-1-1 0 0 0,0 0 1 0 0,0 0-1 0 0,0 1 0 0 0,0-1 0 0 0,-1 1 0 0 0,1 0 1 0 0,-1 0-1 0 0,0 0 0 0 0,0 0 0 0 0,0 0 0 0 0,0 1 1 0 0,0-1-1 0 0,-1 1 0 0 0,1 0 0 0 0,-1 0 0 0 0,0 0 1 0 0,1 0-1 0 0,-1 1 0 0 0,-7-2 0 0 0,9 3-69 0 0,1 0 0 0 0,-1 1 1 0 0,0-1-1 0 0,0 1 0 0 0,0 0 0 0 0,0-1 0 0 0,0 1 0 0 0,1 0 1 0 0,-1 0-1 0 0,0 0 0 0 0,1 1 0 0 0,-1-1 0 0 0,1 0 0 0 0,-1 1 0 0 0,1-1 1 0 0,-2 2-1 0 0,2-2-4 0 0,-10 11 5 0 0,1 0-1 0 0,0 1 1 0 0,1 0 0 0 0,1 1 0 0 0,-12 21-1 0 0,8-6 29 0 0,-18 56-1 0 0,27-77-60 0 0,1 0 0 0 0,1 0 0 0 0,-1 0-1 0 0,1 1 1 0 0,1-1 0 0 0,0 0 0 0 0,0 1 0 0 0,0-1 0 0 0,1 0-1 0 0,3 13 1 0 0,-3-18 4 0 0,0 1 1 0 0,0-1-1 0 0,1 1 0 0 0,-1-1 1 0 0,1 1-1 0 0,0-1 0 0 0,0 0 1 0 0,0 0-1 0 0,0 0 0 0 0,1 0 1 0 0,-1-1-1 0 0,1 1 0 0 0,0-1 0 0 0,0 1 1 0 0,0-1-1 0 0,0 0 0 0 0,0 0 1 0 0,0 0-1 0 0,0-1 0 0 0,1 1 1 0 0,-1-1-1 0 0,1 1 0 0 0,-1-1 1 0 0,1 0-1 0 0,6 0 0 0 0,-1 0-131 0 0,0 0 0 0 0,0-1 0 0 0,0-1 1 0 0,0 0-1 0 0,0 0 0 0 0,0 0 0 0 0,14-5 0 0 0,60-25-2800 0 0,-18-2-1375 0 0,-44 21 2484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3.854"/>
    </inkml:context>
    <inkml:brush xml:id="br0">
      <inkml:brushProperty name="width" value="0.05" units="cm"/>
      <inkml:brushProperty name="height" value="0.05" units="cm"/>
    </inkml:brush>
  </inkml:definitions>
  <inkml:trace contextRef="#ctx0" brushRef="#br0">0 0 919 0 0,'0'0'15460'0'0,"2"2"-14521"0"0,11 6 322 0 0,0 1 1 0 0,16 16-1 0 0,-24-19-1127 0 0,0-1-1 0 0,0 1 0 0 0,-1-1 1 0 0,0 1-1 0 0,0 0 1 0 0,-1 1-1 0 0,1-1 1 0 0,1 8-1 0 0,5 15-148 0 0,-1 0 1 0 0,-2 1-1 0 0,-1 0 0 0 0,2 33 1 0 0,-8-63 12 0 0,0 0-1 0 0,0 0 1 0 0,0 1 0 0 0,0-1-1 0 0,0 0 1 0 0,0 0 0 0 0,0 1-1 0 0,0-1 1 0 0,0 0 0 0 0,0 0-1 0 0,1 1 1 0 0,-1-1 0 0 0,0 0 0 0 0,0 0-1 0 0,0 0 1 0 0,0 1 0 0 0,1-1-1 0 0,-1 0 1 0 0,0 0 0 0 0,0 0-1 0 0,0 0 1 0 0,1 1 0 0 0,-1-1-1 0 0,0 0 1 0 0,0 0 0 0 0,1 0 0 0 0,-1 0-1 0 0,0 0 1 0 0,0 0 0 0 0,1 0-1 0 0,-1 0 1 0 0,0 0 0 0 0,0 1-1 0 0,1-1 1 0 0,-1-1 0 0 0,15-2-127 0 0,15-13-80 0 0,-26 14 199 0 0,13-9-15 0 0,0-1 1 0 0,-1 0-1 0 0,16-15 0 0 0,41-47-163 0 0,-52 51 139 0 0,20-22-1213 0 0,7-8-6452 0 0,-46 51 6114 0 0,3-2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4.232"/>
    </inkml:context>
    <inkml:brush xml:id="br0">
      <inkml:brushProperty name="width" value="0.05" units="cm"/>
      <inkml:brushProperty name="height" value="0.05" units="cm"/>
    </inkml:brush>
  </inkml:definitions>
  <inkml:trace contextRef="#ctx0" brushRef="#br0">1 40 8063 0 0,'0'0'727'0'0,"18"1"3608"0"0,-16 0-4109 0 0,0 0 0 0 0,0 1 1 0 0,0-1-1 0 0,-1 1 0 0 0,1 0 1 0 0,0-1-1 0 0,-1 1 1 0 0,1 0-1 0 0,-1 0 0 0 0,1 0 1 0 0,-1 0-1 0 0,0 0 0 0 0,0 1 1 0 0,0-1-1 0 0,0 0 0 0 0,0 0 1 0 0,0 4-1 0 0,3 8 700 0 0,3 23 1 0 0,-6-30-688 0 0,5 36 693 0 0,-3-16-475 0 0,1 0 0 0 0,15 46 0 0 0,-18-70-453 0 0,0 0 0 0 0,0 0 0 0 0,0 0-1 0 0,1 0 1 0 0,0-1 0 0 0,-1 1 0 0 0,1 0 0 0 0,0-1 0 0 0,0 1 0 0 0,0-1 0 0 0,1 1 0 0 0,-1-1 0 0 0,1 0-1 0 0,-1 0 1 0 0,1 0 0 0 0,-1-1 0 0 0,1 1 0 0 0,0 0 0 0 0,0-1 0 0 0,0 0 0 0 0,0 0 0 0 0,0 0-1 0 0,0 0 1 0 0,1 0 0 0 0,-1-1 0 0 0,0 1 0 0 0,0-1 0 0 0,0 0 0 0 0,1 0 0 0 0,-1 0 0 0 0,0 0 0 0 0,0-1-1 0 0,1 1 1 0 0,-1-1 0 0 0,0 0 0 0 0,0 0 0 0 0,0 0 0 0 0,5-2 0 0 0,8-5 48 0 0,1 0 1 0 0,-2-2-1 0 0,1 1 1 0 0,-1-2 0 0 0,-1 0-1 0 0,26-25 1 0 0,-23 18 34 0 0,-2-1 1 0 0,0 0-1 0 0,-1-1 1 0 0,19-37-1 0 0,-23 38-667 0 0,24-42 778 0 0,-21 42-3165 0 0,3 2-3433 0 0,-8 8 1781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4.573"/>
    </inkml:context>
    <inkml:brush xml:id="br0">
      <inkml:brushProperty name="width" value="0.05" units="cm"/>
      <inkml:brushProperty name="height" value="0.05" units="cm"/>
    </inkml:brush>
  </inkml:definitions>
  <inkml:trace contextRef="#ctx0" brushRef="#br0">54 1 3679 0 0,'0'0'2192'0'0,"2"8"1978"0"0,-1 1-3027 0 0,-1-1 0 0 0,0 1 0 0 0,0 0 0 0 0,-1-1 0 0 0,0 1 0 0 0,-4 14 0 0 0,0 0-276 0 0,-12 66 1556 0 0,6-41-1608 0 0,-5 70 0 0 0,16-101-1120 0 0,0 0 0 0 0,1-1 1 0 0,4 26-1 0 0,-1-34-1804 0 0,2-1 170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5.112"/>
    </inkml:context>
    <inkml:brush xml:id="br0">
      <inkml:brushProperty name="width" value="0.05" units="cm"/>
      <inkml:brushProperty name="height" value="0.05" units="cm"/>
    </inkml:brush>
  </inkml:definitions>
  <inkml:trace contextRef="#ctx0" brushRef="#br0">273 57 5527 0 0,'-7'-3'113'0'0,"0"-1"-1"0"0,0 1 0 0 0,1-1 1 0 0,-11-8-1 0 0,1-1 2706 0 0,3 2 4136 0 0,13 11-6852 0 0,0-1 1 0 0,0 1 0 0 0,0 0-1 0 0,-1-1 1 0 0,1 1 0 0 0,0 0 0 0 0,0-1-1 0 0,0 1 1 0 0,-1 0 0 0 0,1 0-1 0 0,0-1 1 0 0,0 1 0 0 0,-1 0-1 0 0,1 0 1 0 0,0-1 0 0 0,-1 1 0 0 0,1 0-1 0 0,0 0 1 0 0,-1 0 0 0 0,1-1-1 0 0,0 1 1 0 0,-1 0 0 0 0,1 0-1 0 0,-1 0 1 0 0,1 0 0 0 0,0 0 0 0 0,-1 0-1 0 0,1 0 1 0 0,0 0 0 0 0,-1 0-1 0 0,1 0 1 0 0,-1 0 0 0 0,1 0-1 0 0,0 0 1 0 0,-1 0 0 0 0,1 0 0 0 0,0 0-1 0 0,-1 1 1 0 0,-15 4 1161 0 0,2 6-949 0 0,1 1 0 0 0,0 1-1 0 0,1 0 1 0 0,0 1 0 0 0,1 0 0 0 0,-13 22 0 0 0,21-31-298 0 0,-42 70 347 0 0,41-67-329 0 0,0 1-1 0 0,0 0 1 0 0,1 0 0 0 0,0 0 0 0 0,1 1 0 0 0,-3 18 0 0 0,5-26-43 0 0,0 0 0 0 0,0 0 0 0 0,0 0 0 0 0,0 0 0 0 0,1 0 0 0 0,-1 0 0 0 0,0 0 0 0 0,1 0 0 0 0,0 0 0 0 0,-1 0 0 0 0,1-1 0 0 0,0 1 0 0 0,0 0 0 0 0,0 0 0 0 0,0 0 0 0 0,0-1 0 0 0,2 3 0 0 0,-1-2-26 0 0,1 0 0 0 0,-1 0 0 0 0,1 0 0 0 0,0 0 1 0 0,0 0-1 0 0,0 0 0 0 0,0-1 0 0 0,0 0 0 0 0,5 2 0 0 0,3 0-79 0 0,0 0-1 0 0,0-1 0 0 0,1-1 0 0 0,-1 0 1 0 0,13 0-1 0 0,18-3-891 0 0,0-2 1 0 0,-1-2-1 0 0,61-15 0 0 0,-85 15 787 0 0,-1 0 0 0 0,1-1-1 0 0,-1 0 1 0 0,26-17 0 0 0,7-3 229 0 0,-40 23 2667 0 0,-1 17-1476 0 0,-7-12-1155 0 0,0 0 0 0 0,1 0 0 0 0,-1 0 0 0 0,1 0 0 0 0,-1 0 0 0 0,0 0 0 0 0,1-1 0 0 0,0 1 0 0 0,-1 0-1 0 0,1-1 1 0 0,0 1 0 0 0,-1-1 0 0 0,1 0 0 0 0,0 1 0 0 0,-1-1 0 0 0,1 0 0 0 0,3 0 0 0 0,33-5 143 0 0,-26 2-105 0 0,21-2-21 0 0,61-18 0 0 0,-78 18-49 0 0,-7 3 21 0 0,-1-1 0 0 0,-1 0 0 0 0,1 0 1 0 0,14-8-1 0 0,-19 9-7 0 0,-1 0 1 0 0,0 0-1 0 0,0 0 1 0 0,0 0-1 0 0,0-1 0 0 0,0 1 1 0 0,0 0-1 0 0,0-1 1 0 0,-1 0-1 0 0,1 1 1 0 0,-1-1-1 0 0,0 0 0 0 0,0 1 1 0 0,0-1-1 0 0,0 0 1 0 0,0 0-1 0 0,0-6 0 0 0,0 5 14 0 0,-1 0-1 0 0,0 0 1 0 0,0 0-1 0 0,0 1 1 0 0,0-1-1 0 0,-1 0 1 0 0,1 0-1 0 0,-1 0 1 0 0,0 0-1 0 0,0 0 1 0 0,-1 0-1 0 0,1 1 1 0 0,-1-1-1 0 0,0 0 1 0 0,0 1-1 0 0,0 0 1 0 0,0-1-1 0 0,0 1 1 0 0,-1 0-1 0 0,0 0 1 0 0,1 0-1 0 0,-1 1 1 0 0,0-1-1 0 0,0 0 1 0 0,-1 1-1 0 0,1 0 1 0 0,0 0-1 0 0,-1 0 1 0 0,0 0-1 0 0,1 1 1 0 0,-1-1-1 0 0,0 1 1 0 0,0 0-1 0 0,0 0 1 0 0,1 1-1 0 0,-1-1 1 0 0,0 1-1 0 0,0-1 1 0 0,0 1-1 0 0,0 1 1 0 0,0-1-1 0 0,0 0 1 0 0,0 1-1 0 0,0 0 1 0 0,-7 2-1 0 0,5-1-35 0 0,1 0-1 0 0,-1 1 1 0 0,1 0-1 0 0,-1 0 1 0 0,1 0-1 0 0,0 1 1 0 0,0-1-1 0 0,0 1 1 0 0,1 0-1 0 0,-1 1 1 0 0,1-1-1 0 0,0 1 1 0 0,1 0-1 0 0,-1 0 1 0 0,1 0-1 0 0,0 0 1 0 0,0 1-1 0 0,0-1 1 0 0,1 1-1 0 0,0 0 1 0 0,0 0-1 0 0,0 0 1 0 0,1 0-1 0 0,0 0 1 0 0,0 0-1 0 0,0 0 1 0 0,1 7-1 0 0,0-6 11 0 0,0 0-1 0 0,0 0 0 0 0,1 0 1 0 0,0 1-1 0 0,0-1 1 0 0,1-1-1 0 0,0 1 0 0 0,0 0 1 0 0,0 0-1 0 0,1-1 1 0 0,0 1-1 0 0,1-1 1 0 0,-1 0-1 0 0,1 0 0 0 0,0 0 1 0 0,1 0-1 0 0,0-1 1 0 0,-1 0-1 0 0,1 0 0 0 0,1 0 1 0 0,-1-1-1 0 0,1 1 1 0 0,7 3-1 0 0,-3-3-65 0 0,1 0 0 0 0,-1 0 0 0 0,1-1 0 0 0,0-1 0 0 0,0 0 0 0 0,0 0 0 0 0,0-1 0 0 0,0-1 0 0 0,0 0-1 0 0,1 0 1 0 0,-1-1 0 0 0,0 0 0 0 0,1-1 0 0 0,19-5 0 0 0,44-11-832 0 0,-66 14 316 0 0,1-1 1 0 0,-1 1-1 0 0,-1-2 0 0 0,1 1 1 0 0,15-11-1 0 0,-4-1-1798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5.977"/>
    </inkml:context>
    <inkml:brush xml:id="br0">
      <inkml:brushProperty name="width" value="0.05" units="cm"/>
      <inkml:brushProperty name="height" value="0.05" units="cm"/>
    </inkml:brush>
  </inkml:definitions>
  <inkml:trace contextRef="#ctx0" brushRef="#br0">94 13 455 0 0,'-6'-2'942'0'0,"0"0"0"0"0,0 0 0 0 0,0 1 0 0 0,0 0 0 0 0,0 0 0 0 0,0 0 0 0 0,-10 0 0 0 0,-12-1 5314 0 0,20 3-1064 0 0,10 2-5111 0 0,1 0-1 0 0,-1-1 0 0 0,1 1 1 0 0,-1-1-1 0 0,1 1 0 0 0,0-1 1 0 0,0 0-1 0 0,0 0 0 0 0,0 0 1 0 0,5 1-1 0 0,8 7 163 0 0,64 34 566 0 0,-33-19-596 0 0,47 18-59 0 0,-46-23-125 0 0,6 4 1 0 0,66 20 0 0 0,-78-30 3 0 0,27 7 51 0 0,-21-8 10 0 0,-47-13 175 0 0,11 3-152 0 0,-26 16-170 0 0,-8 4 74 0 0,-34 28-1 0 0,2-2 3 0 0,-313 290-319 0 0,348-322-312 0 0,1 1 0 0 0,-23 27 0 0 0,40-44 52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5.452"/>
    </inkml:context>
    <inkml:brush xml:id="br0">
      <inkml:brushProperty name="width" value="0.05" units="cm"/>
      <inkml:brushProperty name="height" value="0.05" units="cm"/>
    </inkml:brush>
  </inkml:definitions>
  <inkml:trace contextRef="#ctx0" brushRef="#br0">1 59 7831 0 0,'0'0'9000'0'0,"8"-10"-10072"0"0,10-15 192 0 0,-10 2-16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6.039"/>
    </inkml:context>
    <inkml:brush xml:id="br0">
      <inkml:brushProperty name="width" value="0.05" units="cm"/>
      <inkml:brushProperty name="height" value="0.05" units="cm"/>
    </inkml:brush>
  </inkml:definitions>
  <inkml:trace contextRef="#ctx0" brushRef="#br0">117 35 455 0 0,'2'-7'0'0'0,"-2"-20"14839"0"0,-6 51-7419 0 0,3-12-10240 0 0,-50 305 4592 0 0,-1-68-3669 0 0,52-240-1514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6.556"/>
    </inkml:context>
    <inkml:brush xml:id="br0">
      <inkml:brushProperty name="width" value="0.05" units="cm"/>
      <inkml:brushProperty name="height" value="0.05" units="cm"/>
    </inkml:brush>
  </inkml:definitions>
  <inkml:trace contextRef="#ctx0" brushRef="#br0">19 361 11343 0 0,'-10'-153'2319'0'0,"2"65"3686"0"0,8 85-5927 0 0,0 0 0 0 0,0 0 0 0 0,0 0 0 0 0,1-1-1 0 0,-1 1 1 0 0,1 0 0 0 0,0 0 0 0 0,0 0 0 0 0,0 1 0 0 0,0-1-1 0 0,1 0 1 0 0,-1 0 0 0 0,1 1 0 0 0,0-1 0 0 0,-1 0 0 0 0,1 1-1 0 0,0 0 1 0 0,0-1 0 0 0,1 1 0 0 0,-1 0 0 0 0,0 0 0 0 0,1 0-1 0 0,0 1 1 0 0,-1-1 0 0 0,4-1 0 0 0,7-3 413 0 0,0 0 0 0 0,1 0 1 0 0,29-6-1 0 0,-32 9-436 0 0,7-2-54 0 0,0 1-1 0 0,1 0 1 0 0,-1 2-1 0 0,31-1 1 0 0,-42 3-2 0 0,-1 0 0 0 0,1 0 0 0 0,-1 1 1 0 0,1 0-1 0 0,-1 1 0 0 0,0-1 0 0 0,1 1 1 0 0,-1 1-1 0 0,0-1 0 0 0,0 1 0 0 0,0 0 0 0 0,-1 0 1 0 0,1 1-1 0 0,-1-1 0 0 0,1 1 0 0 0,7 8 0 0 0,-11-10-15 0 0,0 1 0 0 0,-1-1 0 0 0,1 1 0 0 0,0-1 0 0 0,-1 1 0 0 0,0-1 0 0 0,1 1-1 0 0,-1 0 1 0 0,0-1 0 0 0,-1 1 0 0 0,1 0 0 0 0,0 0 0 0 0,-1 0 0 0 0,1 3 0 0 0,-1 0-40 0 0,0-1 0 0 0,-1 0 0 0 0,0 0 1 0 0,1 0-1 0 0,-2 0 0 0 0,1 0 1 0 0,-3 8-1 0 0,-2-2-89 0 0,1 1 0 0 0,-2-1 0 0 0,0 0 0 0 0,0 0 0 0 0,-15 16 0 0 0,-13 11-111 0 0,-2-1 0 0 0,-59 44 0 0 0,91-77 252 0 0,0-1 1 0 0,0 2-1 0 0,1-1 0 0 0,-1 1 0 0 0,-5 7 0 0 0,9-11 13 0 0,1 0 0 0 0,-1 0 0 0 0,0 0 0 0 0,1 0 0 0 0,-1 0 0 0 0,1 0 0 0 0,0 0 0 0 0,-1 0 0 0 0,1 0 0 0 0,0 0 1 0 0,-1 1-1 0 0,1-1 0 0 0,0 0 0 0 0,0 0 0 0 0,0 0 0 0 0,0 1 0 0 0,0-1 0 0 0,0 0 0 0 0,1 0 0 0 0,-1 0 0 0 0,0 0 0 0 0,1 1 0 0 0,-1-1 0 0 0,0 0 0 0 0,1 0 0 0 0,0 0 0 0 0,-1 0 0 0 0,1 0 0 0 0,-1 0 0 0 0,1 0 0 0 0,0 0 0 0 0,0 0 0 0 0,0 0 0 0 0,-1-1 0 0 0,1 1 0 0 0,1 1 0 0 0,4 2 29 0 0,0 0 1 0 0,0-1-1 0 0,0 1 0 0 0,0-1 1 0 0,0 0-1 0 0,1-1 0 0 0,12 4 1 0 0,52 7-2 0 0,-24-6 268 0 0,-25-2-215 0 0,69 16 671 0 0,-80-18-747 0 0,-1 1 0 0 0,1 0 0 0 0,-1 1 0 0 0,0 0 0 0 0,0 0 0 0 0,9 8 0 0 0,-16-11-39 0 0,-1 0-1 0 0,1 0 0 0 0,-1 0 0 0 0,0 1 1 0 0,0-1-1 0 0,0 1 0 0 0,0-1 0 0 0,0 1 1 0 0,-1 0-1 0 0,1-1 0 0 0,-1 1 0 0 0,0 0 1 0 0,1 0-1 0 0,0 4 0 0 0,-2-4 39 0 0,0-1 0 0 0,0 0 0 0 0,1 0 0 0 0,-1 0 0 0 0,-1 0 1 0 0,1 0-1 0 0,0 0 0 0 0,0 0 0 0 0,-1 0 0 0 0,1 0 0 0 0,-1 0 0 0 0,0 0 0 0 0,0 0 0 0 0,1 0 1 0 0,-1 0-1 0 0,0-1 0 0 0,-1 1 0 0 0,1 0 0 0 0,0 0 0 0 0,0-1 0 0 0,-1 1 0 0 0,1-1 0 0 0,-2 2 0 0 0,-9 6 116 0 0,1-1-1 0 0,-1 0 0 0 0,0-1 0 0 0,-1 0 0 0 0,-13 5 0 0 0,-4 0-115 0 0,-36 9 0 0 0,-70 11 171 0 0,117-29-164 0 0,1-1 1 0 0,-1 0-1 0 0,0-2 0 0 0,1 0 0 0 0,-28-4 0 0 0,44 4-96 0 0,2-1-289 0 0,1 0 326 0 0,-1 0-1 0 0,0 0 1 0 0,0 0-1 0 0,1 1 0 0 0,-1-1 1 0 0,1 0-1 0 0,-1 0 0 0 0,1 0 1 0 0,-1 1-1 0 0,1-1 0 0 0,-1 0 1 0 0,1 1-1 0 0,0-1 0 0 0,-1 0 1 0 0,1 1-1 0 0,0-1 0 0 0,0 1 1 0 0,-1-1-1 0 0,3 0 0 0 0,19-9-652 0 0,-16 8 333 0 0,34-14-3793 0 0,-17 9 1724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7.037"/>
    </inkml:context>
    <inkml:brush xml:id="br0">
      <inkml:brushProperty name="width" value="0.05" units="cm"/>
      <inkml:brushProperty name="height" value="0.05" units="cm"/>
    </inkml:brush>
  </inkml:definitions>
  <inkml:trace contextRef="#ctx0" brushRef="#br0">114 1 8287 0 0,'0'0'639'0'0,"-2"1"-415"0"0,-8 6 823 0 0,1 1-1 0 0,-1 1 1 0 0,1-1-1 0 0,1 1 1 0 0,0 1-1 0 0,0 0 1 0 0,1 0-1 0 0,0 0 1 0 0,-8 16-1 0 0,11-17-678 0 0,1-1 0 0 0,-1 1-1 0 0,1 0 1 0 0,-2 13 0 0 0,4-18-308 0 0,1 0-1 0 0,-1 0 1 0 0,1 1 0 0 0,0-1 0 0 0,0 0 0 0 0,1 0-1 0 0,-1 0 1 0 0,1 1 0 0 0,0-1 0 0 0,0 0 0 0 0,0 0 0 0 0,1 0-1 0 0,0 0 1 0 0,-1 0 0 0 0,1-1 0 0 0,0 1 0 0 0,1 0-1 0 0,-1-1 1 0 0,4 4 0 0 0,-2-3-55 0 0,0 0 0 0 0,0 0 0 0 0,0-1 1 0 0,0 0-1 0 0,1 0 0 0 0,0 0 0 0 0,-1-1 0 0 0,1 1 0 0 0,0-1 0 0 0,0 0 1 0 0,0-1-1 0 0,0 1 0 0 0,1-1 0 0 0,9 1 0 0 0,-10-1-13 0 0,7 1-69 0 0,-1-1 0 0 0,1 0-1 0 0,0-1 1 0 0,-1 0 0 0 0,1-1 0 0 0,0 0 0 0 0,20-5 0 0 0,-11-1 32 0 0,0-1 0 0 0,-1-1 1 0 0,0-1-1 0 0,0 0 0 0 0,-1-2 1 0 0,-1 0-1 0 0,1-1 0 0 0,-2-1 1 0 0,17-16-1 0 0,9-7 1858 0 0,-43 51-1202 0 0,-2 1-454 0 0,0-1 0 0 0,-2 1 0 0 0,-9 28 0 0 0,9-32-73 0 0,0 1-1 0 0,1-1 1 0 0,0 1-1 0 0,1 0 1 0 0,0 1-1 0 0,1-1 1 0 0,0 14-1 0 0,1-24-250 0 0,1 1 0 0 0,-1 0 0 0 0,1 0 0 0 0,0-1 0 0 0,0 1-1 0 0,0 0 1 0 0,0-1 0 0 0,0 1 0 0 0,0-1 0 0 0,1 1 0 0 0,-1-1 0 0 0,1 0 0 0 0,0 0-1 0 0,-1 1 1 0 0,1-1 0 0 0,0 0 0 0 0,0-1 0 0 0,1 1 0 0 0,-1 0 0 0 0,0-1 0 0 0,1 1-1 0 0,-1-1 1 0 0,1 1 0 0 0,-1-1 0 0 0,1 0 0 0 0,4 1 0 0 0,0 0-646 0 0,0 0 0 0 0,1-1-1 0 0,-1 0 1 0 0,1 0 0 0 0,-1-1 0 0 0,0 0 0 0 0,1 0 0 0 0,13-3 0 0 0,-1 0-5053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7.408"/>
    </inkml:context>
    <inkml:brush xml:id="br0">
      <inkml:brushProperty name="width" value="0.05" units="cm"/>
      <inkml:brushProperty name="height" value="0.05" units="cm"/>
    </inkml:brush>
  </inkml:definitions>
  <inkml:trace contextRef="#ctx0" brushRef="#br0">277 41 13159 0 0,'-5'-6'634'0'0,"0"3"-475"0"0,0-1 0 0 0,0 0 1 0 0,0 1-1 0 0,0 0 1 0 0,-1 0-1 0 0,1 0 0 0 0,-1 1 1 0 0,0 0-1 0 0,0 0 1 0 0,0 0-1 0 0,0 1 0 0 0,0 0 1 0 0,0 0-1 0 0,0 1 1 0 0,-12 0-1 0 0,-8 1 1422 0 0,1 1 1 0 0,-37 8-1 0 0,58-9-1448 0 0,0 0 0 0 0,0 0 0 0 0,1 0 0 0 0,-1 0 0 0 0,0 1 0 0 0,0 0 0 0 0,1 0 0 0 0,-1 0 0 0 0,1 0 0 0 0,-4 3 1 0 0,6-4-118 0 0,0 0 1 0 0,0 0 0 0 0,0 1 0 0 0,0-1-1 0 0,0 0 1 0 0,0 0 0 0 0,0 1 0 0 0,0-1-1 0 0,1 1 1 0 0,-1-1 0 0 0,1 1 0 0 0,-1-1-1 0 0,1 1 1 0 0,-1-1 0 0 0,1 1 0 0 0,0-1-1 0 0,0 1 1 0 0,0 0 0 0 0,0-1 0 0 0,0 1-1 0 0,0-1 1 0 0,0 1 0 0 0,0 0 0 0 0,1-1-1 0 0,-1 1 1 0 0,1-1 0 0 0,-1 1 0 0 0,2 2-1 0 0,1 1 0 0 0,0 1 0 0 0,0 0 0 0 0,1-1 0 0 0,0 0 0 0 0,0 0 0 0 0,0 0 0 0 0,7 5 0 0 0,37 30 110 0 0,-20-19-49 0 0,-11-7-40 0 0,25 27 0 0 0,-36-33-6 0 0,0-1 0 0 0,0 1 1 0 0,0 0-1 0 0,-1 1 1 0 0,0 0-1 0 0,4 10 0 0 0,-8-14-9 0 0,1 0 0 0 0,-1 0 0 0 0,0 0 0 0 0,0 0 0 0 0,-1 0 0 0 0,0 0 0 0 0,0 0 0 0 0,0 0-1 0 0,0 0 1 0 0,-1 0 0 0 0,1 0 0 0 0,-2 0 0 0 0,1 0 0 0 0,0-1 0 0 0,-1 1 0 0 0,0 0 0 0 0,0-1-1 0 0,0 1 1 0 0,-1-1 0 0 0,1 1 0 0 0,-1-1 0 0 0,0 0 0 0 0,0 0 0 0 0,-1-1 0 0 0,1 1-1 0 0,-1 0 1 0 0,0-1 0 0 0,-6 5 0 0 0,-146 72-577 0 0,144-73 183 0 0,10-7-602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1.396"/>
    </inkml:context>
    <inkml:brush xml:id="br0">
      <inkml:brushProperty name="width" value="0.05" units="cm"/>
      <inkml:brushProperty name="height" value="0.05" units="cm"/>
    </inkml:brush>
  </inkml:definitions>
  <inkml:trace contextRef="#ctx0" brushRef="#br0">1 212 455 0 0,'4'-21'-128'0'0,"-4"13"1978"0"0,2 1 0 0 0,-1 0 0 0 0,1 0-1 0 0,0 0 1 0 0,5-11 0 0 0,46-74 6232 0 0,-37 67-6631 0 0,-15 23-1371 0 0,0 1 0 0 0,0-1 0 0 0,0 1 0 0 0,1 0 0 0 0,-1-1 0 0 0,0 1 0 0 0,1 0 0 0 0,-1 0 0 0 0,1 0 0 0 0,-1 0 0 0 0,1 0 0 0 0,0 0 0 0 0,-1 1 0 0 0,1-1 0 0 0,0 0 0 0 0,-1 1 0 0 0,1 0 0 0 0,0-1 0 0 0,0 1 0 0 0,2 0 0 0 0,0 0-41 0 0,1 0 0 0 0,0 0 0 0 0,0 0 0 0 0,-1 1-1 0 0,1 0 1 0 0,5 1 0 0 0,-4 0-17 0 0,1 0 0 0 0,-1 0 1 0 0,1 1-1 0 0,-1 0 0 0 0,0 0 0 0 0,0 0 0 0 0,0 1 0 0 0,0 0 0 0 0,-1 0 0 0 0,0 0 1 0 0,1 1-1 0 0,-2 0 0 0 0,1 0 0 0 0,0 0 0 0 0,-1 1 0 0 0,0-1 0 0 0,0 1 1 0 0,-1 0-1 0 0,4 9 0 0 0,1 4-8 0 0,-1 0 0 0 0,-1 0 0 0 0,-1 1 1 0 0,4 27-1 0 0,3 82 21 0 0,-10-96-89 0 0,0-8-36 0 0,0 3-201 0 0,-2 43 0 0 0,9-91 304 0 0,0-1 1 0 0,16-26-1 0 0,2-3 196 0 0,8-31 256 0 0,-24 51-40 0 0,27-46 0 0 0,-38 75-423 0 0,0 1 0 0 0,0 0 0 0 0,1-1 1 0 0,-1 1-1 0 0,0 0 0 0 0,0 0 0 0 0,1 0 0 0 0,-1-1 1 0 0,0 1-1 0 0,1 0 0 0 0,-1 0 0 0 0,0 0 0 0 0,1 0 1 0 0,-1 0-1 0 0,0 0 0 0 0,1 0 0 0 0,-1 0 0 0 0,1 0 1 0 0,-1 0-1 0 0,0 0 0 0 0,1 0 0 0 0,0 0 0 0 0,0 0 1 0 0,-1 0-3 0 0,1-1 0 0 0,-1 1 0 0 0,1 0 0 0 0,-1 0 0 0 0,1 0 0 0 0,-1-1 0 0 0,1 1 0 0 0,-1 0 0 0 0,1 0 0 0 0,-1 0 0 0 0,1 0 0 0 0,-1 0 0 0 0,1 0 0 0 0,-1 0 0 0 0,1 0 0 0 0,-1 1 0 0 0,1-1 0 0 0,0 0 0 0 0,-1 0 0 0 0,1 0 0 0 0,-1 1 0 0 0,0-1 0 0 0,1 0 0 0 0,-1 0 0 0 0,1 1 0 0 0,-1-1 0 0 0,1 1 0 0 0,8 7 0 0 0,80 58-179 0 0,-71-52-260 0 0,0 2-1 0 0,-1 0 0 0 0,0 1 0 0 0,-2 0 0 0 0,0 2 1 0 0,21 32-1 0 0,-32-43 394 0 0,0 0 0 0 0,0 1 0 0 0,-1-1 0 0 0,3 13 0 0 0,10 26-137 0 0,-15-45-63 0 0,3 7-62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1.850"/>
    </inkml:context>
    <inkml:brush xml:id="br0">
      <inkml:brushProperty name="width" value="0.05" units="cm"/>
      <inkml:brushProperty name="height" value="0.05" units="cm"/>
    </inkml:brush>
  </inkml:definitions>
  <inkml:trace contextRef="#ctx0" brushRef="#br0">103 1 7831 0 0,'0'0'603'0'0,"-9"6"2698"0"0,1 0-2028 0 0,1 1-1 0 0,0 0 0 0 0,1 0 1 0 0,-8 11-1 0 0,7-7-671 0 0,0-1-1 0 0,1 1 1 0 0,-6 15-1 0 0,8-16-508 0 0,1 0 0 0 0,0 0 0 0 0,0 0 0 0 0,1 0 0 0 0,0 0 0 0 0,1 1 0 0 0,0-1 0 0 0,1 1 0 0 0,0-1 0 0 0,2 15 0 0 0,-2-22-89 0 0,1 1-1 0 0,0-1 1 0 0,0 1 0 0 0,0-1-1 0 0,0 0 1 0 0,1 1-1 0 0,-1-1 1 0 0,1 0 0 0 0,0 0-1 0 0,0 0 1 0 0,0 0-1 0 0,0 0 1 0 0,1-1 0 0 0,-1 1-1 0 0,1-1 1 0 0,-1 1-1 0 0,1-1 1 0 0,0 0 0 0 0,0 0-1 0 0,0 0 1 0 0,0 0-1 0 0,1-1 1 0 0,-1 1 0 0 0,0-1-1 0 0,0 0 1 0 0,1 0 0 0 0,-1 0-1 0 0,1-1 1 0 0,-1 1-1 0 0,1-1 1 0 0,7 1 0 0 0,-3-1 2 0 0,1-1 1 0 0,0 1 0 0 0,-1-2-1 0 0,1 1 1 0 0,-1-1 0 0 0,1 0-1 0 0,-1-1 1 0 0,0 0 0 0 0,0 0-1 0 0,0-1 1 0 0,0 0 0 0 0,8-5 0 0 0,-9 4 47 0 0,-1 0 0 0 0,1 0 1 0 0,-1-1-1 0 0,0 0 1 0 0,-1 0-1 0 0,1 0 1 0 0,5-10-1 0 0,-8 12 27 0 0,-1-1 0 0 0,0 1-1 0 0,0-1 1 0 0,0 1-1 0 0,-1-1 1 0 0,1 0 0 0 0,-1 1-1 0 0,-1-1 1 0 0,1 0 0 0 0,0 0-1 0 0,-1 0 1 0 0,0 0 0 0 0,-1-8-1 0 0,0 7-32 0 0,0 1 1 0 0,0-1-1 0 0,-1 1 0 0 0,1-1 1 0 0,-1 1-1 0 0,-1 0 0 0 0,1 0 1 0 0,-1 0-1 0 0,1 0 0 0 0,-1 0 1 0 0,-1 0-1 0 0,1 1 0 0 0,-1 0 1 0 0,0 0-1 0 0,0 0 0 0 0,0 0 1 0 0,0 0-1 0 0,0 1 0 0 0,-1 0 1 0 0,0 0-1 0 0,0 0 0 0 0,0 0 1 0 0,0 1-1 0 0,0 0 0 0 0,0 0 1 0 0,-1 0-1 0 0,1 1 0 0 0,-1-1 1 0 0,-6 1-1 0 0,-3 0-367 0 0,0 1 0 0 0,1 1 1 0 0,-1 1-1 0 0,-15 3 0 0 0,16-3-1955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2.645"/>
    </inkml:context>
    <inkml:brush xml:id="br0">
      <inkml:brushProperty name="width" value="0.05" units="cm"/>
      <inkml:brushProperty name="height" value="0.05" units="cm"/>
    </inkml:brush>
  </inkml:definitions>
  <inkml:trace contextRef="#ctx0" brushRef="#br0">0 26 12095 0 0,'0'0'1091'0'0,"0"-1"-899"0"0,1-5-23 0 0,-1 5 10 0 0,1 1-1 0 0,-1-1 1 0 0,0 0 0 0 0,0 0-1 0 0,0 0 1 0 0,0 0-1 0 0,1 1 1 0 0,-1-1-1 0 0,0 0 1 0 0,1 0 0 0 0,-1 1-1 0 0,1-1 1 0 0,-1 0-1 0 0,1 1 1 0 0,-1-1-1 0 0,1 0 1 0 0,-1 1 0 0 0,1-1-1 0 0,-1 1 1 0 0,1-1-1 0 0,0 1 1 0 0,0-1 0 0 0,-1 1-1 0 0,1-1 1 0 0,0 1-1 0 0,0 0 1 0 0,-1-1-1 0 0,1 1 1 0 0,0 0 0 0 0,0 0-1 0 0,0 0 1 0 0,-1 0-1 0 0,1-1 1 0 0,0 1-1 0 0,0 0 1 0 0,0 0 0 0 0,1 1-1 0 0,-1-1-142 0 0,1 1-1 0 0,0-1 1 0 0,-1 1 0 0 0,1-1-1 0 0,-1 1 1 0 0,1 0-1 0 0,-1 0 1 0 0,1 0-1 0 0,-1 0 1 0 0,0 0 0 0 0,1 0-1 0 0,-1 0 1 0 0,0 0-1 0 0,0 1 1 0 0,0-1 0 0 0,0 0-1 0 0,2 3 1 0 0,1 6 30 0 0,0-1-1 0 0,-1 0 1 0 0,1 1 0 0 0,-2 0-1 0 0,3 15 1 0 0,3 54 50 0 0,-6-42-54 0 0,1 12-44 0 0,-3-1-1 0 0,-5 54 1 0 0,20-119-37 0 0,21-29 0 0 0,11-32 1114 0 0,-38 61-711 0 0,1 0-1 0 0,1 0 1 0 0,0 1 0 0 0,1 1-1 0 0,20-21 1 0 0,-31 34-365 0 0,1 1 1 0 0,-1-1-1 0 0,1 1 0 0 0,0 0 1 0 0,0 0-1 0 0,0-1 0 0 0,0 1 1 0 0,0 0-1 0 0,0 0 1 0 0,0 1-1 0 0,0-1 0 0 0,0 0 1 0 0,0 1-1 0 0,0-1 0 0 0,0 1 1 0 0,1 0-1 0 0,-1 0 1 0 0,4 0-1 0 0,-3 0-9 0 0,-1 1 1 0 0,1 0-1 0 0,-1 0 1 0 0,1 0-1 0 0,-1 0 1 0 0,0 0-1 0 0,1 1 0 0 0,-1-1 1 0 0,0 1-1 0 0,0-1 1 0 0,0 1-1 0 0,0 0 1 0 0,3 2-1 0 0,2 6 37 0 0,0 0 0 0 0,-1-1 1 0 0,1 2-1 0 0,-2-1 0 0 0,8 18 0 0 0,5 28-19 0 0,0 1 196 0 0,-16-51-260 0 0,0 0-1 0 0,1-1 1 0 0,0 1-1 0 0,0-1 1 0 0,1 0-1 0 0,0 0 1 0 0,4 5-1 0 0,-6-8-213 0 0,0-1 0 0 0,-1 1 0 0 0,1-1 0 0 0,0 0 0 0 0,0 0 1 0 0,0 0-1 0 0,-1 0 0 0 0,1 0 0 0 0,3 1 0 0 0,12 1-6344 0 0,-3-3-581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3.446"/>
    </inkml:context>
    <inkml:brush xml:id="br0">
      <inkml:brushProperty name="width" value="0.05" units="cm"/>
      <inkml:brushProperty name="height" value="0.05" units="cm"/>
    </inkml:brush>
  </inkml:definitions>
  <inkml:trace contextRef="#ctx0" brushRef="#br0">1 317 4607 0 0,'0'0'208'0'0,"6"5"32"0"0,-3-4 575 0 0,-1 1-1 0 0,1 0 0 0 0,0-1 1 0 0,0 1-1 0 0,0-1 1 0 0,-1 0-1 0 0,1 0 0 0 0,0 0 1 0 0,6 1-1 0 0,-5-1-417 0 0,-1-1 0 0 0,0 0 0 0 0,0 0 0 0 0,0-1 0 0 0,1 1 0 0 0,-1 0 0 0 0,0-1 0 0 0,4-1 0 0 0,2-2-209 0 0,-1 0 0 0 0,1 0 0 0 0,-1-1 0 0 0,0 0 0 0 0,8-6 0 0 0,0-1 450 0 0,7-3 368 0 0,30-27-1 0 0,-46 36-794 0 0,-1 0 0 0 0,0 0 0 0 0,-1 0 0 0 0,1-1 0 0 0,-1 0 0 0 0,0 0 0 0 0,-1 0 0 0 0,0-1 0 0 0,4-8 0 0 0,-7 12-135 0 0,0 0 0 0 0,0 0 1 0 0,-1 0-1 0 0,1 0 0 0 0,-1 0 0 0 0,0 0 0 0 0,0 1 1 0 0,0-1-1 0 0,0 0 0 0 0,-1 0 0 0 0,1 0 0 0 0,-1 0 0 0 0,-2-6 1 0 0,2 8-49 0 0,1 0 0 0 0,-1 1 1 0 0,0-1-1 0 0,0 0 0 0 0,0 1 0 0 0,0-1 1 0 0,0 1-1 0 0,0-1 0 0 0,-1 1 1 0 0,1-1-1 0 0,0 1 0 0 0,-1 0 1 0 0,1-1-1 0 0,-1 1 0 0 0,0 0 1 0 0,1 0-1 0 0,-1 0 0 0 0,0 1 1 0 0,1-1-1 0 0,-1 0 0 0 0,0 1 1 0 0,0-1-1 0 0,0 1 0 0 0,0-1 1 0 0,1 1-1 0 0,-1 0 0 0 0,0 0 1 0 0,0 0-1 0 0,-3 0 0 0 0,1 1-20 0 0,0 0 0 0 0,0 0 0 0 0,0 1 0 0 0,0-1 0 0 0,0 1 0 0 0,0 0 0 0 0,1 0 0 0 0,-1 0 0 0 0,1 0 0 0 0,-1 1 0 0 0,-3 3 0 0 0,-6 6 24 0 0,-14 17 0 0 0,18-18-32 0 0,1-1 0 0 0,0 2 0 0 0,1-1 0 0 0,1 1 0 0 0,-1 0 0 0 0,-6 19 0 0 0,10-21 0 0 0,0 1 0 0 0,0-1 0 0 0,0 1 0 0 0,2 0 0 0 0,-1 0 0 0 0,1 0 0 0 0,1 0 0 0 0,1 15 0 0 0,-1-23 0 0 0,1 0 0 0 0,-1 0 0 0 0,1 0 0 0 0,0-1 0 0 0,0 1 0 0 0,0 0 0 0 0,0 0 0 0 0,0-1 0 0 0,1 1 0 0 0,-1-1 0 0 0,1 1 0 0 0,0-1 0 0 0,-1 0 0 0 0,1 0 0 0 0,4 4 0 0 0,-3-4 0 0 0,1 1 0 0 0,-1-1 0 0 0,1 0 0 0 0,0 0 0 0 0,0 0 0 0 0,0 0 0 0 0,0-1 0 0 0,0 1 0 0 0,7 0 0 0 0,0 0 0 0 0,1-1 0 0 0,-1 0 0 0 0,0-1 0 0 0,1-1 0 0 0,-1 0 0 0 0,0 0 0 0 0,14-4 0 0 0,5-2-52 0 0,0-2-1 0 0,-1-2 0 0 0,0 0 1 0 0,-1-2-1 0 0,0-1 1 0 0,34-23-1 0 0,-47 25 6 0 0,-1-1-1 0 0,0 0 1 0 0,0-1-1 0 0,-2 0 0 0 0,1-1 1 0 0,14-25-1 0 0,-25 38 50 0 0,3-3-49 0 0,-3 9 55 0 0,-1 5 72 0 0,-1-9-78 0 0,0 13 103 0 0,0-4-73 0 0,0-1 0 0 0,0 0-1 0 0,1 1 1 0 0,0-1-1 0 0,2 11 1 0 0,-2-17-29 0 0,0 0 0 0 0,-1 0 1 0 0,1 0-1 0 0,0 0 0 0 0,0 0 1 0 0,0 0-1 0 0,0-1 0 0 0,1 1 0 0 0,-1 0 1 0 0,0-1-1 0 0,1 1 0 0 0,-1-1 1 0 0,1 1-1 0 0,0-1 0 0 0,-1 0 0 0 0,1 0 1 0 0,0 0-1 0 0,0 0 0 0 0,-1 0 1 0 0,1 0-1 0 0,0 0 0 0 0,0 0 0 0 0,0-1 1 0 0,0 1-1 0 0,0-1 0 0 0,1 0 1 0 0,1 1-1 0 0,0-1 2 0 0,-1 0-1 0 0,1-1 1 0 0,0 1 0 0 0,-1-1 0 0 0,1 0 0 0 0,0 0-1 0 0,-1 0 1 0 0,1 0 0 0 0,-1 0 0 0 0,6-4 0 0 0,-4 2 5 0 0,1 0 0 0 0,-1 0 0 0 0,0-1 0 0 0,0 0 0 0 0,6-7 0 0 0,-4 4 52 0 0,-1 0 1 0 0,0-1-1 0 0,0 0 1 0 0,-1-1-1 0 0,0 1 0 0 0,0-1 1 0 0,5-15-1 0 0,-8 17-22 0 0,0 1 0 0 0,-1-1 0 0 0,0 0 0 0 0,0 0 1 0 0,0 1-1 0 0,-1-1 0 0 0,0 0 0 0 0,0 0 0 0 0,-1 0 0 0 0,0 0 0 0 0,-3-11 0 0 0,3 12-10 0 0,-1 0-1 0 0,0 0 1 0 0,0 0-1 0 0,-1 0 1 0 0,0 1-1 0 0,0-1 1 0 0,0 1 0 0 0,-7-9-1 0 0,7 11-13 0 0,1 1 0 0 0,0 1 0 0 0,0-1 0 0 0,-1 0 0 0 0,1 0 0 0 0,-1 1-1 0 0,0-1 1 0 0,1 1 0 0 0,-1 0 0 0 0,0 0 0 0 0,0 0 0 0 0,0 0 0 0 0,0 1 0 0 0,0-1 0 0 0,0 1 0 0 0,0 0-1 0 0,0-1 1 0 0,0 1 0 0 0,0 1 0 0 0,-4-1 0 0 0,-1 2 26 0 0,0 0 1 0 0,-1 0-1 0 0,2 1 0 0 0,-1-1 1 0 0,0 2-1 0 0,1-1 0 0 0,-1 1 1 0 0,1 0-1 0 0,0 1 0 0 0,-9 7 0 0 0,6-4-13 0 0,0 1-1 0 0,1 0 1 0 0,1 0-1 0 0,-1 1 0 0 0,2 0 1 0 0,-9 13-1 0 0,13-17-35 0 0,0 0-1 0 0,0 1 1 0 0,1-1 0 0 0,0 1-1 0 0,0 0 1 0 0,0-1 0 0 0,1 1-1 0 0,0 0 1 0 0,1 0 0 0 0,-1 0-1 0 0,1 0 1 0 0,1 0 0 0 0,-1 0-1 0 0,1 0 1 0 0,0 0 0 0 0,1 0-1 0 0,0 0 1 0 0,0 0 0 0 0,0-1-1 0 0,1 1 1 0 0,0-1 0 0 0,0 0-1 0 0,1 0 1 0 0,-1 0 0 0 0,1 0-1 0 0,1-1 1 0 0,7 9 0 0 0,-6-8-4 0 0,0-1 0 0 0,0 1 0 0 0,0-2 0 0 0,0 1-1 0 0,1-1 1 0 0,0 0 0 0 0,0 0 0 0 0,0 0 0 0 0,0-1 0 0 0,1 0 0 0 0,0-1 0 0 0,-1 0 0 0 0,1 0 0 0 0,0-1 0 0 0,0 0 0 0 0,0 0 0 0 0,0 0 0 0 0,11-2 0 0 0,-4 0-109 0 0,1-1 1 0 0,-1-1 0 0 0,1-1 0 0 0,-1 0 0 0 0,0-1 0 0 0,-1 0-1 0 0,1-1 1 0 0,19-12 0 0 0,46-29-1734 0 0,-29 13-5639 0 0,-25 15 589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4.030"/>
    </inkml:context>
    <inkml:brush xml:id="br0">
      <inkml:brushProperty name="width" value="0.05" units="cm"/>
      <inkml:brushProperty name="height" value="0.05" units="cm"/>
    </inkml:brush>
  </inkml:definitions>
  <inkml:trace contextRef="#ctx0" brushRef="#br0">446 18 11055 0 0,'0'0'506'0'0,"2"-3"1501"0"0,-2 2-1503 0 0,0 1-1 0 0,1-1 1 0 0,-1 0 0 0 0,0 1 0 0 0,0-1 0 0 0,0 0-1 0 0,0 1 1 0 0,0-1 0 0 0,0 1 0 0 0,0-1-1 0 0,0 0 1 0 0,0 1 0 0 0,0-1 0 0 0,0 0-1 0 0,0 1 1 0 0,-1-1 0 0 0,1 1 0 0 0,0-1 0 0 0,-1 0-1 0 0,1 1-394 0 0,0 0-1 0 0,-1-1 1 0 0,1 1-1 0 0,-1 0 0 0 0,1 0 1 0 0,-1 0-1 0 0,1 0 1 0 0,-1 0-1 0 0,1 0 1 0 0,0 0-1 0 0,-1 0 1 0 0,1 0-1 0 0,-1 0 0 0 0,1 0 1 0 0,-1 0-1 0 0,1 0 1 0 0,-1 0-1 0 0,1 0 1 0 0,0 1-1 0 0,-1-1 0 0 0,1 0 1 0 0,-1 0-1 0 0,-21 15-234 0 0,20-12 169 0 0,-1 0 0 0 0,1 0 0 0 0,0 0 0 0 0,0 0 0 0 0,0 1 0 0 0,0-1 0 0 0,1 1-1 0 0,-1-1 1 0 0,1 1 0 0 0,0-1 0 0 0,0 1 0 0 0,1 0 0 0 0,-1 4 0 0 0,-1 8 365 0 0,3 30 0 0 0,-1-12-205 0 0,-1 68-302 0 0,-1 36-58 0 0,-1-92 52 0 0,5 57 0 0 0,1-78-2603 0 0,9 46 1 0 0,-9-91-3734 0 0,-1-3 6375 0 0,-3-27 1 0 0,0 41 406 0 0,0 0 0 0 0,0 0-1 0 0,-1 0 1 0 0,0 0 0 0 0,-6-15 0 0 0,5 19-101 0 0,0 1 0 0 0,0 0 0 0 0,0 0 1 0 0,0 0-1 0 0,0 0 0 0 0,-1 1 0 0 0,0-1 0 0 0,1 1 0 0 0,-1 0 0 0 0,-1 0 0 0 0,1 0 0 0 0,0 1 0 0 0,-1-1 0 0 0,-6-2 0 0 0,1 1 132 0 0,-1 1 0 0 0,1 0 0 0 0,0 0 0 0 0,-1 1-1 0 0,-19-2 1 0 0,16 4-146 0 0,0 1-1 0 0,0 1 0 0 0,-1 0 1 0 0,1 0-1 0 0,1 1 1 0 0,-1 1-1 0 0,0 1 1 0 0,1 0-1 0 0,0 0 1 0 0,-19 12-1 0 0,26-13-213 0 0,0 0 0 0 0,0 0 1 0 0,1 1-1 0 0,0-1 0 0 0,0 1 0 0 0,0 1 0 0 0,0-1 0 0 0,1 0 1 0 0,0 1-1 0 0,0 0 0 0 0,0 0 0 0 0,1 0 0 0 0,0 1 0 0 0,-3 7 0 0 0,4-9 3 0 0,1-1-1 0 0,0 1 1 0 0,0-1-1 0 0,0 1 0 0 0,1 0 1 0 0,-1-1-1 0 0,1 1 1 0 0,0 0-1 0 0,1-1 0 0 0,-1 1 1 0 0,1 0-1 0 0,0-1 1 0 0,0 1-1 0 0,0-1 0 0 0,1 1 1 0 0,-1-1-1 0 0,1 0 0 0 0,0 0 1 0 0,0 1-1 0 0,1-1 1 0 0,-1-1-1 0 0,6 7 0 0 0,-3-5-38 0 0,0 0 1 0 0,0-1-1 0 0,0 1 0 0 0,1-1 0 0 0,-1-1 0 0 0,1 1 0 0 0,0-1 0 0 0,0 0 0 0 0,1 0 0 0 0,-1-1 0 0 0,1 1 0 0 0,-1-2 0 0 0,1 1 0 0 0,-1-1 0 0 0,1 0 0 0 0,0 0 0 0 0,9 0 0 0 0,-2-2-25 0 0,-1 1 0 0 0,1-2-1 0 0,-1 0 1 0 0,1-1 0 0 0,-1 0 0 0 0,0 0-1 0 0,23-11 1 0 0,-9 1-1555 0 0,31-20 0 0 0,-29 15-92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7.075"/>
    </inkml:context>
    <inkml:brush xml:id="br0">
      <inkml:brushProperty name="width" value="0.05" units="cm"/>
      <inkml:brushProperty name="height" value="0.05" units="cm"/>
    </inkml:brush>
  </inkml:definitions>
  <inkml:trace contextRef="#ctx0" brushRef="#br0">0 0 6447 0 0,'0'0'7148'0'0,"0"2"-6649"0"0,9 149 2356 0 0,-5-89-2239 0 0,-1-16-304 0 0,5 51-118 0 0,6-29-194 0 0,-12-59 0 0 0,-2-9 0 0 0,0 0 0 0 0,0 0-1 0 0,0 0 1 0 0,0 1 0 0 0,1-1-1 0 0,-1 0 1 0 0,0 0 0 0 0,0 0 0 0 0,0 1-1 0 0,0-1 1 0 0,0 0 0 0 0,0 0-1 0 0,1 0 1 0 0,-1 1 0 0 0,0-1 0 0 0,0 0-1 0 0,0 0 1 0 0,0 0 0 0 0,1 0-1 0 0,-1 0 1 0 0,0 0 0 0 0,0 1 0 0 0,0-1-1 0 0,1 0 1 0 0,-1 0 0 0 0,0 0-1 0 0,0 0 1 0 0,1 0 0 0 0,-1 0 0 0 0,0 0-1 0 0,0 0 1 0 0,1 0 0 0 0,-1 0-1 0 0,0 0 1 0 0,0 0 0 0 0,0 0 0 0 0,1 0-1 0 0,-1 0 1 0 0,0 0 0 0 0,0 0-1 0 0,1-1 1 0 0,-1 1 0 0 0,0 0 0 0 0,0 0-1 0 0,0 0 1 0 0,1 0 0 0 0,-1 0-1 0 0,0 0 1 0 0,0-1 0 0 0,0 1-1 0 0,0 0 1 0 0,1 0 0 0 0,5-7-45 0 0,-1 0 98 0 0,0 0 0 0 0,-1 1 0 0 0,7-16 0 0 0,1-1 275 0 0,0 3-31 0 0,3-6 460 0 0,26-35-1 0 0,-35 53-608 0 0,1 0 0 0 0,0 1 0 0 0,0 0 1 0 0,1 0-1 0 0,0 1 0 0 0,0 0 1 0 0,1 0-1 0 0,10-5 0 0 0,-17 10-113 0 0,1-1 0 0 0,0 1-1 0 0,0 0 1 0 0,0 0 0 0 0,-1 0 0 0 0,1 0 0 0 0,0 1-1 0 0,0-1 1 0 0,0 1 0 0 0,0 0 0 0 0,0-1-1 0 0,0 1 1 0 0,0 1 0 0 0,0-1 0 0 0,0 0-1 0 0,0 1 1 0 0,0 0 0 0 0,0-1 0 0 0,0 1-1 0 0,0 0 1 0 0,0 1 0 0 0,-1-1 0 0 0,1 0 0 0 0,3 3-1 0 0,2 3 66 0 0,0 0-1 0 0,-1 0 0 0 0,0 0 1 0 0,0 1-1 0 0,9 14 1 0 0,-7-9-9 0 0,-2-4-63 0 0,-1-1 0 0 0,2 0 0 0 0,-1 0 0 0 0,9 6-1 0 0,-12-11-74 0 0,-1 0 0 0 0,1-1-1 0 0,0 1 1 0 0,1-1 0 0 0,-1 0-1 0 0,0 0 1 0 0,1-1 0 0 0,-1 1-1 0 0,1-1 1 0 0,-1 0 0 0 0,9 1-1 0 0,-7-2-28 0 0,1 1 0 0 0,-1-1-1 0 0,1-1 1 0 0,0 1 0 0 0,-1-1-1 0 0,1-1 1 0 0,-1 1 0 0 0,1-1-1 0 0,-1 0 1 0 0,11-5 0 0 0,1-3 102 0 0,-1-1 0 0 0,23-18 0 0 0,-33 24-2 0 0,-6 4 273 0 0,10 2-9 0 0,-8 2-246 0 0,0 0-1 0 0,0 0 1 0 0,-1 0 0 0 0,1 0-1 0 0,-1 0 1 0 0,0 1 0 0 0,0-1-1 0 0,0 1 1 0 0,2 3 0 0 0,11 39 118 0 0,-6-16-158 0 0,36 82 99 0 0,-22-64-3646 0 0,-17-36-83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4.901"/>
    </inkml:context>
    <inkml:brush xml:id="br0">
      <inkml:brushProperty name="width" value="0.05" units="cm"/>
      <inkml:brushProperty name="height" value="0.05" units="cm"/>
    </inkml:brush>
  </inkml:definitions>
  <inkml:trace contextRef="#ctx0" brushRef="#br0">48 7 14543 0 0,'0'0'663'0'0,"-2"-1"-12"0"0,2 0-514 0 0,-1 1 1 0 0,0-1-1 0 0,0 1 1 0 0,0-1 0 0 0,0 1-1 0 0,0-1 1 0 0,0 1 0 0 0,1 0-1 0 0,-1-1 1 0 0,0 1-1 0 0,0 0 1 0 0,0 0 0 0 0,0-1-1 0 0,0 1 1 0 0,0 0 0 0 0,0 0-1 0 0,0 0 1 0 0,0 0-1 0 0,0 1 1 0 0,0-1 0 0 0,0 0-1 0 0,0 0 1 0 0,0 1 0 0 0,0-1-1 0 0,0 0 1 0 0,0 1-1 0 0,0-1 1 0 0,0 1 0 0 0,0-1-1 0 0,0 1 1 0 0,0-1 0 0 0,1 1-1 0 0,-1 0 1 0 0,0-1-1 0 0,1 1 1 0 0,-1 0 0 0 0,0 0-1 0 0,1 0 1 0 0,-1 0 0 0 0,1-1-1 0 0,-1 1 1 0 0,1 0-1 0 0,-1 0 1 0 0,1 2 0 0 0,-2 2 46 0 0,0 0 1 0 0,1 0-1 0 0,-1 1 1 0 0,1-1-1 0 0,0 11 0 0 0,2 17 152 0 0,1-1-1 0 0,2 1 1 0 0,10 42-1 0 0,-12-64-282 0 0,17 68 296 0 0,52 142 0 0 0,54 68 265 0 0,-110-253-566 0 0,-8-18 23 0 0,1 0 0 0 0,19 30 0 0 0,-27-48-64 0 0,1 1 0 0 0,-1-1 0 0 0,0 0 0 0 0,0 0-1 0 0,1 0 1 0 0,-1 0 0 0 0,0 0 0 0 0,0 0 0 0 0,1 0-1 0 0,-1 0 1 0 0,0 0 0 0 0,0 0 0 0 0,1 0 0 0 0,-1 0-1 0 0,0 0 1 0 0,0 0 0 0 0,1 0 0 0 0,-1 0 0 0 0,0 0-1 0 0,0 0 1 0 0,1-1 0 0 0,-1 1 0 0 0,0 0 0 0 0,0 0-1 0 0,1 0 1 0 0,-1 0 0 0 0,0 0 0 0 0,0-1 0 0 0,0 1-1 0 0,1 0 1 0 0,-1-1 0 0 0,7-5 69 0 0,-6 5-71 0 0,4-4 34 0 0,-1 0 0 0 0,1 0 0 0 0,-1-1 0 0 0,0 0 0 0 0,0 0 0 0 0,4-9 0 0 0,15-43 181 0 0,-18 45-142 0 0,162-449 1308 0 0,-153 420-1233 0 0,-3 0 0 0 0,-2-1 0 0 0,8-78 0 0 0,-16 113-118 0 0,0 0 0 0 0,-1 0 0 0 0,0 0 0 0 0,-1 1-1 0 0,0-1 1 0 0,0 0 0 0 0,0 0 0 0 0,-1 0-1 0 0,0 1 1 0 0,-6-14 0 0 0,5 15-48 0 0,2 5-51 0 0,19 3-1980 0 0,-14-1 1480 0 0,-1 0 1 0 0,0 0 0 0 0,0 1 0 0 0,0-1-1 0 0,0 1 1 0 0,0 0 0 0 0,-1 0 0 0 0,1 0-1 0 0,0 1 1 0 0,2 2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5.278"/>
    </inkml:context>
    <inkml:brush xml:id="br0">
      <inkml:brushProperty name="width" value="0.05" units="cm"/>
      <inkml:brushProperty name="height" value="0.05" units="cm"/>
    </inkml:brush>
  </inkml:definitions>
  <inkml:trace contextRef="#ctx0" brushRef="#br0">0 108 11287 0 0,'0'0'1023'0'0,"6"-9"430"0"0,1 4-495 0 0,-1 2 0 0 0,1-1 0 0 0,0 1-1 0 0,0 0 1 0 0,0 0 0 0 0,0 1 0 0 0,0 0-1 0 0,1 0 1 0 0,13-1 0 0 0,1-1-156 0 0,2-2-36 0 0,40-16-1 0 0,-42 13-1394 0 0,-1 2 0 0 0,32-7 0 0 0,-12 9-3016 0 0,-21 4-3794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6.725"/>
    </inkml:context>
    <inkml:brush xml:id="br0">
      <inkml:brushProperty name="width" value="0.05" units="cm"/>
      <inkml:brushProperty name="height" value="0.05" units="cm"/>
    </inkml:brush>
  </inkml:definitions>
  <inkml:trace contextRef="#ctx0" brushRef="#br0">1 140 7831 0 0,'0'0'2232'0'0,"2"-12"2558"0"0,-2 9-4548 0 0,1 0 0 0 0,0 0 1 0 0,0 0-1 0 0,0 1 0 0 0,0-1 1 0 0,0 0-1 0 0,0 0 0 0 0,1 1 0 0 0,-1-1 1 0 0,1 1-1 0 0,0-1 0 0 0,0 1 1 0 0,0 0-1 0 0,0 0 0 0 0,0 0 1 0 0,1 0-1 0 0,-1 0 0 0 0,0 0 1 0 0,1 1-1 0 0,0-1 0 0 0,-1 1 1 0 0,6-3-1 0 0,-3 3 83 0 0,-1 0 0 0 0,1 0 0 0 0,-1 0 0 0 0,1 0 1 0 0,-1 1-1 0 0,1-1 0 0 0,-1 1 0 0 0,1 0 0 0 0,0 1 0 0 0,-1-1 1 0 0,1 1-1 0 0,-1 0 0 0 0,1 0 0 0 0,6 3 0 0 0,16 9-325 0 0,0 1 0 0 0,-2 1 0 0 0,0 1 0 0 0,0 1 0 0 0,-2 1 0 0 0,0 1 0 0 0,-1 1 0 0 0,25 30 0 0 0,-29-27-147 0 0,0 0 1 0 0,-2 1-1 0 0,0 1 0 0 0,-2 0 1 0 0,-1 1-1 0 0,14 39 0 0 0,-24-57 14 0 0,0 1 0 0 0,-1-1 0 0 0,0 0 0 0 0,-1 0 0 0 0,0 1 0 0 0,0-1 0 0 0,0 1 0 0 0,-2 15 0 0 0,1-24 131 0 0,0 1-1 0 0,0-1 1 0 0,0 0-1 0 0,0 1 1 0 0,0-1-1 0 0,0 0 1 0 0,0 1-1 0 0,-1-1 0 0 0,1 0 1 0 0,0 1-1 0 0,0-1 1 0 0,0 0-1 0 0,0 1 1 0 0,0-1-1 0 0,-1 0 1 0 0,1 0-1 0 0,0 1 1 0 0,0-1-1 0 0,0 0 1 0 0,-1 0-1 0 0,1 1 1 0 0,0-1-1 0 0,0 0 1 0 0,-1 0-1 0 0,1 1 1 0 0,0-1-1 0 0,0 0 1 0 0,-1 0-1 0 0,1 0 1 0 0,0 0-1 0 0,-1 0 1 0 0,1 0-1 0 0,0 1 1 0 0,-1-1-1 0 0,1 0 1 0 0,0 0-1 0 0,-1 0 0 0 0,1 0 1 0 0,0 0-1 0 0,-1 0 1 0 0,1 0-1 0 0,0 0 1 0 0,-1-1-1 0 0,1 1 1 0 0,0 0-1 0 0,-1 0 1 0 0,1 0-1 0 0,0 0 1 0 0,-1 0-1 0 0,1 0 1 0 0,0-1-1 0 0,-1 1 1 0 0,1 0-1 0 0,-2-1 21 0 0,0 0 0 0 0,0 0 0 0 0,0 0 0 0 0,0 0-1 0 0,0 0 1 0 0,1 0 0 0 0,-1 0 0 0 0,0 0 0 0 0,1-1 0 0 0,-1 1 0 0 0,1-1-1 0 0,-1 1 1 0 0,1-1 0 0 0,-3-3 0 0 0,2 1 57 0 0,1 1 1 0 0,-1-1-1 0 0,0 0 0 0 0,1 0 1 0 0,0 0-1 0 0,0 0 0 0 0,-1-4 0 0 0,1-6 176 0 0,0 0-1 0 0,1 0 0 0 0,2-20 0 0 0,0 12-65 0 0,2 0 1 0 0,0 0-1 0 0,1 0 1 0 0,1 0-1 0 0,14-32 1 0 0,-12 37-177 0 0,0 2 0 0 0,1-1 0 0 0,1 1 1 0 0,0 0-1 0 0,1 1 0 0 0,0 0 0 0 0,21-18 0 0 0,-13 16-405 0 0,0 1 0 0 0,1 1 0 0 0,28-15-1 0 0,28-11-7921 0 0,-41 24 1364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8.558"/>
    </inkml:context>
    <inkml:brush xml:id="br0">
      <inkml:brushProperty name="width" value="0.05" units="cm"/>
      <inkml:brushProperty name="height" value="0.05" units="cm"/>
    </inkml:brush>
  </inkml:definitions>
  <inkml:trace contextRef="#ctx0" brushRef="#br0">127 644 2759 0 0,'1'-1'4219'0'0,"6"-5"-2657"0"0,-1 0 0 0 0,0 0 0 0 0,0 0 0 0 0,5-8 0 0 0,-6 6-591 0 0,0 1-1 0 0,-1-1 1 0 0,8-17 0 0 0,-10 19-727 0 0,0-1 0 0 0,0 1 1 0 0,0-1-1 0 0,-1 0 1 0 0,0 1-1 0 0,0-1 1 0 0,-1 0-1 0 0,1 0 0 0 0,-2 0 1 0 0,1 0-1 0 0,-1 1 1 0 0,0-1-1 0 0,-3-11 0 0 0,2 13-162 0 0,0-1-1 0 0,0 1 0 0 0,0 0 0 0 0,-1 0 0 0 0,0 1 0 0 0,0-1 0 0 0,0 1 0 0 0,-1-1 0 0 0,1 1 0 0 0,-6-5 0 0 0,7 8-49 0 0,0-1 0 0 0,0 1 0 0 0,0-1 0 0 0,0 1 0 0 0,-1 0 0 0 0,1-1 0 0 0,0 1 0 0 0,-1 0 0 0 0,1 1 0 0 0,-1-1-1 0 0,1 0 1 0 0,-1 1 0 0 0,0 0 0 0 0,1-1 0 0 0,-1 1 0 0 0,1 0 0 0 0,-1 0 0 0 0,0 0 0 0 0,1 1 0 0 0,-1-1 0 0 0,1 1 0 0 0,-1-1 0 0 0,-3 2 0 0 0,1 1-37 0 0,0-1 0 0 0,0 1 0 0 0,0 0 1 0 0,0 0-1 0 0,1 1 0 0 0,-1-1 0 0 0,1 1 0 0 0,0 0 0 0 0,0 0 0 0 0,0 0 0 0 0,1 1 0 0 0,-1-1 1 0 0,1 1-1 0 0,0 0 0 0 0,1 0 0 0 0,-1 0 0 0 0,1 0 0 0 0,-3 10 0 0 0,-1 4-17 0 0,2 0 0 0 0,0 0 0 0 0,1 0-1 0 0,-1 24 1 0 0,3-24-8 0 0,1 0 1 0 0,1 0-1 0 0,1 0 0 0 0,3 18 0 0 0,-3-29 3 0 0,0 0 0 0 0,0 0 0 0 0,0-1 0 0 0,1 1 1 0 0,0-1-1 0 0,1 0 0 0 0,0 1 0 0 0,0-2 0 0 0,0 1 0 0 0,1 0 0 0 0,0-1 0 0 0,6 7 0 0 0,-9-12 21 0 0,0 1 0 0 0,0-1 0 0 0,0 0-1 0 0,1 0 1 0 0,-1 0 0 0 0,0 0-1 0 0,0 0 1 0 0,0-1 0 0 0,1 1 0 0 0,-1-1-1 0 0,0 1 1 0 0,1-1 0 0 0,-1 0-1 0 0,1 0 1 0 0,-1 0 0 0 0,0 0 0 0 0,1 0-1 0 0,-1 0 1 0 0,0-1 0 0 0,1 1-1 0 0,-1-1 1 0 0,0 0 0 0 0,0 0 0 0 0,1 0-1 0 0,-1 0 1 0 0,4-2 0 0 0,1-1-28 0 0,-1 0 0 0 0,1-1 0 0 0,-1 1 0 0 0,0-1 0 0 0,0-1 0 0 0,0 1 0 0 0,4-7 0 0 0,5-8-15 0 0,0-1-1 0 0,-2-1 0 0 0,-1 0 1 0 0,11-26-1 0 0,-9 13 133 0 0,-1-1-1 0 0,8-40 0 0 0,-20 68 276 0 0,-2 11 574 0 0,-2 13-317 0 0,3 4-545 0 0,1-1 0 0 0,1 0-1 0 0,1 1 1 0 0,1-1 0 0 0,0 0-1 0 0,15 35 1 0 0,-16-45-125 0 0,0 0-1 0 0,1 0 0 0 0,0-1 1 0 0,11 16-1 0 0,-13-22 39 0 0,-1 0 1 0 0,1 0-1 0 0,0 0 0 0 0,0-1 1 0 0,-1 1-1 0 0,1-1 0 0 0,0 1 0 0 0,0-1 1 0 0,0 0-1 0 0,1 0 0 0 0,-1 1 0 0 0,0-2 1 0 0,0 1-1 0 0,1 0 0 0 0,-1 0 1 0 0,0-1-1 0 0,1 1 0 0 0,-1-1 0 0 0,1 0 1 0 0,-1 0-1 0 0,0 0 0 0 0,1 0 1 0 0,-1 0-1 0 0,5-1 0 0 0,0-1-287 0 0,-1 0-1 0 0,1-1 0 0 0,-1 1 1 0 0,0-1-1 0 0,0 0 1 0 0,0-1-1 0 0,0 0 0 0 0,-1 0 1 0 0,0 0-1 0 0,1 0 1 0 0,5-8-1 0 0,1-1-912 0 0,0-1 1 0 0,-1 0-1 0 0,9-17 1 0 0,-4 3-69 0 0,-1-1-1 0 0,-1 0 1 0 0,18-62 0 0 0,14-97 639 0 0,-43 175 836 0 0,2-8 591 0 0,-1 1 0 0 0,-1-1 0 0 0,-1 0 0 0 0,-1 0 0 0 0,-1 0 0 0 0,0 0 0 0 0,-7-39 0 0 0,6 56-452 0 0,0 0 1 0 0,0 0-1 0 0,-1 1 0 0 0,1-1 1 0 0,-1 1-1 0 0,0-1 1 0 0,0 1-1 0 0,-3-4 1 0 0,4 6 454 0 0,-1 1-15 0 0,0 1-655 0 0,0 0 0 0 0,-1 0-1 0 0,1 0 1 0 0,0 0 0 0 0,-1 0 0 0 0,1 1-1 0 0,0-1 1 0 0,0 1 0 0 0,0 0 0 0 0,0-1 0 0 0,1 1-1 0 0,-1 0 1 0 0,0 0 0 0 0,1 0 0 0 0,-1 0-1 0 0,1 1 1 0 0,0-1 0 0 0,-1 0 0 0 0,1 1-1 0 0,0-1 1 0 0,1 0 0 0 0,-2 4 0 0 0,-2 9 67 0 0,0-1 1 0 0,-3 24-1 0 0,7-33-150 0 0,-4 22 5 0 0,3 1 0 0 0,0-1 0 0 0,5 46-1 0 0,2-22-12 0 0,14 51 0 0 0,-14-77-5 0 0,2 0 0 0 0,14 35-1 0 0,-17-50-8 0 0,0 0-1 0 0,0 0 0 0 0,1-1 1 0 0,0 0-1 0 0,1 0 0 0 0,0 0 1 0 0,1-1-1 0 0,9 10 0 0 0,-13-15-3 0 0,0-1 0 0 0,0 1-1 0 0,0-1 1 0 0,0 1 0 0 0,0-1-1 0 0,1 0 1 0 0,-1-1 0 0 0,1 1-1 0 0,8 1 1 0 0,-11-3 1 0 0,1 1 0 0 0,-1-1 0 0 0,1 0 0 0 0,-1 0 0 0 0,1 0 0 0 0,0 0 0 0 0,-1 0-1 0 0,1-1 1 0 0,-1 1 0 0 0,1-1 0 0 0,-1 0 0 0 0,0 0 0 0 0,1 0 0 0 0,-1 0 0 0 0,1 0 0 0 0,-1 0 0 0 0,0 0 0 0 0,0-1 0 0 0,2-1 0 0 0,2-3 30 0 0,-1 1 0 0 0,0-1 1 0 0,-1 0-1 0 0,0 0 0 0 0,0-1 0 0 0,0 1 1 0 0,0-1-1 0 0,-1 0 0 0 0,4-12 0 0 0,0-6-6 0 0,5-37 0 0 0,-9 47-36 0 0,-1 0 35 0 0,0 0 0 0 0,-1 0 1 0 0,-1-1-1 0 0,0 1 0 0 0,-1 0 1 0 0,0 0-1 0 0,-5-17 0 0 0,2 19-7 0 0,-2 5 31 0 0,5 7-50 0 0,0 0 0 0 0,0 0 1 0 0,0 1-1 0 0,0-1 0 0 0,0 1 0 0 0,0-1 0 0 0,0 1 1 0 0,0-1-1 0 0,0 1 0 0 0,0-1 0 0 0,0 1 0 0 0,0 0 1 0 0,0 0-1 0 0,-1 0 0 0 0,1-1 0 0 0,0 1 0 0 0,0 0 1 0 0,0 0-1 0 0,0 1 0 0 0,-2-1 0 0 0,1 1-10 0 0,-1-1 0 0 0,1 1 0 0 0,0 0 0 0 0,0 0-1 0 0,0 0 1 0 0,0 1 0 0 0,-1-1 0 0 0,1 0 0 0 0,-2 3 0 0 0,-2 2-98 0 0,-1 1 0 0 0,1 0 0 0 0,-9 14 0 0 0,0 6-1079 0 0,14-26 948 0 0,1 1 0 0 0,-1-1 1 0 0,1 1-1 0 0,-1 0 0 0 0,1-1 1 0 0,0 1-1 0 0,0 0 0 0 0,0-1 0 0 0,0 1 1 0 0,0 0-1 0 0,0-1 0 0 0,0 1 1 0 0,1 0-1 0 0,0 3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8.996"/>
    </inkml:context>
    <inkml:brush xml:id="br0">
      <inkml:brushProperty name="width" value="0.05" units="cm"/>
      <inkml:brushProperty name="height" value="0.05" units="cm"/>
    </inkml:brush>
  </inkml:definitions>
  <inkml:trace contextRef="#ctx0" brushRef="#br0">119 106 3679 0 0,'-9'-34'247'0'0,"0"1"2257"0"0,8 29-1133 0 0,0 0-1 0 0,-1 1 0 0 0,0-1 1 0 0,0 0-1 0 0,-4-5 1 0 0,6 8-1130 0 0,-1 0 1 0 0,0 0 0 0 0,1 0 0 0 0,-1 1 0 0 0,0-1 0 0 0,0 0-1 0 0,1 1 1 0 0,-1-1 0 0 0,0 1 0 0 0,0-1 0 0 0,0 1 0 0 0,0-1-1 0 0,0 1 1 0 0,0-1 0 0 0,0 1 0 0 0,0 0 0 0 0,0 0 0 0 0,0-1-1 0 0,0 1 1 0 0,0 0 0 0 0,0 0 0 0 0,-2 0 0 0 0,2 0-103 0 0,-1 1 1 0 0,1-1 0 0 0,-1 1 0 0 0,1-1-1 0 0,0 1 1 0 0,-1 0 0 0 0,1-1-1 0 0,0 1 1 0 0,-1 0 0 0 0,1 0 0 0 0,0 0-1 0 0,0 0 1 0 0,0 0 0 0 0,0 0-1 0 0,0 0 1 0 0,-1 2 0 0 0,-2 3 60 0 0,0 0 1 0 0,0 1-1 0 0,1-1 0 0 0,0 1 1 0 0,0 0-1 0 0,1 0 1 0 0,0 0-1 0 0,0 1 0 0 0,-1 6 1 0 0,0 14 151 0 0,-1 29 1 0 0,3-31-213 0 0,-3 64 182 0 0,4 1 0 0 0,12 99-1 0 0,-9-173-315 0 0,-1-1-1 0 0,2 1 0 0 0,1-1 0 0 0,0 0 0 0 0,0 0 0 0 0,2-1 0 0 0,0 0 0 0 0,1 0 1 0 0,0 0-1 0 0,1-1 0 0 0,1 0 0 0 0,15 16 0 0 0,-21-26-5 0 0,-1-1 0 0 0,1 0 0 0 0,0 0 0 0 0,0 0 0 0 0,0 0 0 0 0,0-1 0 0 0,1 0 0 0 0,-1 0 0 0 0,0 0 0 0 0,1 0 0 0 0,0-1 0 0 0,-1 1 0 0 0,1-1 0 0 0,0-1 0 0 0,0 1 0 0 0,0-1 0 0 0,0 1 0 0 0,0-1 0 0 0,-1-1 0 0 0,6 0 0 0 0,-3 0 0 0 0,-1 0 0 0 0,0-1 0 0 0,0 0 0 0 0,0 0 0 0 0,-1-1 0 0 0,1 0 0 0 0,0 0 0 0 0,-1 0 0 0 0,0 0 0 0 0,1-1 0 0 0,-1 0 0 0 0,-1 0 0 0 0,1-1 0 0 0,7-8 0 0 0,-6 4 23 0 0,0 1-1 0 0,-1-1 1 0 0,0 0 0 0 0,-1-1-1 0 0,0 1 1 0 0,-1-1 0 0 0,1 1-1 0 0,-2-1 1 0 0,0 0 0 0 0,0 0-1 0 0,0 0 1 0 0,-1-1-1 0 0,-1-13 1 0 0,0 17 3 0 0,-1 0-1 0 0,0 0 1 0 0,0 0-1 0 0,0-1 1 0 0,-1 1-1 0 0,0 0 1 0 0,-1 1-1 0 0,-5-12 1 0 0,5 13-17 0 0,1 1 0 0 0,-1 0 1 0 0,0 0-1 0 0,-1 0 0 0 0,1 0 0 0 0,-1 0 0 0 0,1 1 1 0 0,-1 0-1 0 0,0-1 0 0 0,0 1 0 0 0,-1 1 1 0 0,1-1-1 0 0,-6-2 0 0 0,6 4 13 0 0,-1-1 0 0 0,1 1 0 0 0,0 0 0 0 0,0 1 1 0 0,0-1-1 0 0,0 1 0 0 0,-1-1 0 0 0,1 2 0 0 0,0-1 0 0 0,-9 1 0 0 0,7 1 7 0 0,-1-1 0 0 0,1 1-1 0 0,0 0 1 0 0,0 0 0 0 0,-1 1-1 0 0,-6 4 1 0 0,11-6-112 0 0,1-1-1 0 0,0 1 0 0 0,0 0 1 0 0,-1 0-1 0 0,1 0 1 0 0,0 0-1 0 0,0 0 1 0 0,0 0-1 0 0,0 0 1 0 0,0 0-1 0 0,0 0 0 0 0,-1 3 1 0 0,2-4-9 0 0,0 1-1 0 0,0-1 1 0 0,0 0 0 0 0,0 1 0 0 0,0-1 0 0 0,0 1-1 0 0,0-1 1 0 0,0 0 0 0 0,0 1 0 0 0,0-1 0 0 0,0 1-1 0 0,0-1 1 0 0,0 1 0 0 0,0-1 0 0 0,0 0-1 0 0,1 1 1 0 0,-1-1 0 0 0,0 0 0 0 0,0 1 0 0 0,0-1-1 0 0,1 0 1 0 0,-1 1 0 0 0,0-1 0 0 0,0 0 0 0 0,1 1-1 0 0,0-1 1 0 0,0 2-324 0 0,1-1 0 0 0,0 0 0 0 0,0 0 0 0 0,-1 0 0 0 0,1-1 0 0 0,0 1 0 0 0,0 0 0 0 0,0-1 0 0 0,0 1 0 0 0,4-1 0 0 0,8 1-1621 0 0,3-1-38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9.329"/>
    </inkml:context>
    <inkml:brush xml:id="br0">
      <inkml:brushProperty name="width" value="0.05" units="cm"/>
      <inkml:brushProperty name="height" value="0.05" units="cm"/>
    </inkml:brush>
  </inkml:definitions>
  <inkml:trace contextRef="#ctx0" brushRef="#br0">2 1 7367 0 0,'0'0'667'0'0,"0"8"1960"0"0,-1 1-342 0 0,1 1 0 0 0,0-1 1 0 0,2 13-1 0 0,0-9-144 0 0,7 23 1 0 0,2-5-1750 0 0,17 31 0 0 0,4 12 279 0 0,2 4-928 0 0,-33-76 2 0 0,0-1-1 0 0,1 1 1 0 0,-1 0 0 0 0,0 0-1 0 0,1 0 1 0 0,-1-1 0 0 0,1 1-1 0 0,-1-1 1 0 0,1 1-1 0 0,0-1 1 0 0,-1 0 0 0 0,1 0-1 0 0,0 0 1 0 0,4 2 0 0 0,0-1-1879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59.681"/>
    </inkml:context>
    <inkml:brush xml:id="br0">
      <inkml:brushProperty name="width" value="0.05" units="cm"/>
      <inkml:brushProperty name="height" value="0.05" units="cm"/>
    </inkml:brush>
  </inkml:definitions>
  <inkml:trace contextRef="#ctx0" brushRef="#br0">1 1 8751 0 0,'0'0'12783'0'0,"1"1"-11787"0"0,4 13-428 0 0,-1-1 1 0 0,0 1-1 0 0,3 21 1 0 0,2 46 241 0 0,-8-69-689 0 0,4 186 306 0 0,-5-140-361 0 0,-5 190-2091 0 0,4-226 164 0 0,-1 0-3787 0 0,4-2-1559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0.033"/>
    </inkml:context>
    <inkml:brush xml:id="br0">
      <inkml:brushProperty name="width" value="0.05" units="cm"/>
      <inkml:brushProperty name="height" value="0.05" units="cm"/>
    </inkml:brush>
  </inkml:definitions>
  <inkml:trace contextRef="#ctx0" brushRef="#br0">0 297 15839 0 0,'0'0'1432'0'0,"2"-1"-1180"0"0,39-29 3257 0 0,-22 17-1843 0 0,22-20-1 0 0,23-24-302 0 0,29-27-2374 0 0,-35 26-5371 0 0,-42 38 4256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0.383"/>
    </inkml:context>
    <inkml:brush xml:id="br0">
      <inkml:brushProperty name="width" value="0.05" units="cm"/>
      <inkml:brushProperty name="height" value="0.05" units="cm"/>
    </inkml:brush>
  </inkml:definitions>
  <inkml:trace contextRef="#ctx0" brushRef="#br0">32 1 9671 0 0,'0'1'10840'0'0,"-3"6"-8972"0"0,0-1-1123 0 0,1-1 1 0 0,-1 0-1 0 0,-1 0 0 0 0,1 0 1 0 0,-1 0-1 0 0,-4 5 0 0 0,7-9-1154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1.961"/>
    </inkml:context>
    <inkml:brush xml:id="br0">
      <inkml:brushProperty name="width" value="0.05" units="cm"/>
      <inkml:brushProperty name="height" value="0.05" units="cm"/>
    </inkml:brush>
  </inkml:definitions>
  <inkml:trace contextRef="#ctx0" brushRef="#br0">0 968 11399 0 0,'0'0'6868'0'0,"2"-1"-6025"0"0,3-3-434 0 0,-1 1 0 0 0,1-1 0 0 0,-1 0-1 0 0,0 0 1 0 0,0-1 0 0 0,5-6 0 0 0,21-34 452 0 0,-19 28-487 0 0,39-58-157 0 0,61-98 731 0 0,-16-7-361 0 0,-81 148-584 0 0,22-45 42 0 0,-5-2-1 0 0,24-86 0 0 0,-50 145-40 0 0,9-47 57 0 0,-13 66 9 0 0,-3 2-58 0 0,1 0 1 0 0,0 0-1 0 0,0 0 1 0 0,-1 0-1 0 0,1 0 0 0 0,0 0 1 0 0,0 1-1 0 0,0-1 1 0 0,0 2-1 0 0,-1-1-7 0 0,-3 6 4 0 0,0 1-1 0 0,0 0 1 0 0,1 0-1 0 0,0 0 1 0 0,-5 16 0 0 0,-8 51 3 0 0,12-41-24 0 0,1-1 0 0 0,2 0 0 0 0,1 1 0 0 0,2-1 0 0 0,8 49 0 0 0,3-10-24 0 0,32 104 0 0 0,-42-170 36 0 0,10 33-36 0 0,1-1 1 0 0,19 39 0 0 0,-27-68 16 0 0,1 1 1 0 0,-1-1 0 0 0,2-1 0 0 0,0 1-1 0 0,0-1 1 0 0,0 0 0 0 0,1-1 0 0 0,1 1-1 0 0,-1-2 1 0 0,1 1 0 0 0,1-1-1 0 0,10 6 1 0 0,-14-10-115 0 0,-1-1 0 0 0,1 0 1 0 0,-1 0-1 0 0,1-1 0 0 0,0 0 0 0 0,0 0 0 0 0,0 0 0 0 0,0-1 1 0 0,0 1-1 0 0,0-2 0 0 0,-1 1 0 0 0,1 0 0 0 0,0-1 0 0 0,0 0 0 0 0,0-1 1 0 0,-1 1-1 0 0,10-5 0 0 0,4-2-1616 0 0,-1 0 0 0 0,-1-1-1 0 0,33-23 1 0 0,-29 15-4143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7.484"/>
    </inkml:context>
    <inkml:brush xml:id="br0">
      <inkml:brushProperty name="width" value="0.05" units="cm"/>
      <inkml:brushProperty name="height" value="0.05" units="cm"/>
    </inkml:brush>
  </inkml:definitions>
  <inkml:trace contextRef="#ctx0" brushRef="#br0">45 0 455 0 0,'0'0'15566'0'0,"-6"5"-13822"0"0,2-1-1503 0 0,1 0 0 0 0,0 0 0 0 0,1 0 1 0 0,-1 0-1 0 0,0 0 0 0 0,1 0 0 0 0,0 1 0 0 0,0-1 1 0 0,1 1-1 0 0,-1 0 0 0 0,0 5 0 0 0,-1 5 0 0 0,0 0 0 0 0,0 21 0 0 0,3-25-240 0 0,0 1 0 0 0,1-1 0 0 0,0 1 0 0 0,1-1 0 0 0,0 1 1 0 0,1-1-1 0 0,0 0 0 0 0,5 13 0 0 0,-3-15-983 0 0,-1 0 0 0 0,1 0 0 0 0,0 0 0 0 0,1-1 0 0 0,11 14 1 0 0,-8-13-4841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2.313"/>
    </inkml:context>
    <inkml:brush xml:id="br0">
      <inkml:brushProperty name="width" value="0.05" units="cm"/>
      <inkml:brushProperty name="height" value="0.05" units="cm"/>
    </inkml:brush>
  </inkml:definitions>
  <inkml:trace contextRef="#ctx0" brushRef="#br0">0 1 9671 0 0,'0'0'748'0'0,"0"2"-276"0"0,9 58 4871 0 0,13 119-2034 0 0,-19-109-2920 0 0,3 37-1519 0 0,-4-94-3451 0 0,1-1-1537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2.665"/>
    </inkml:context>
    <inkml:brush xml:id="br0">
      <inkml:brushProperty name="width" value="0.05" units="cm"/>
      <inkml:brushProperty name="height" value="0.05" units="cm"/>
    </inkml:brush>
  </inkml:definitions>
  <inkml:trace contextRef="#ctx0" brushRef="#br0">0 9 6911 0 0,'1'-9'12679'0'0,"4"19"-12186"0"0,-1-1-1 0 0,0 1 1 0 0,0 0 0 0 0,-1 0-1 0 0,3 16 1 0 0,6 57 266 0 0,-10-65-541 0 0,13 247 648 0 0,-19 0-789 0 0,4-257-71 0 0,-1-3-198 0 0,2 98-356 0 0,5-61-4959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3.002"/>
    </inkml:context>
    <inkml:brush xml:id="br0">
      <inkml:brushProperty name="width" value="0.05" units="cm"/>
      <inkml:brushProperty name="height" value="0.05" units="cm"/>
    </inkml:brush>
  </inkml:definitions>
  <inkml:trace contextRef="#ctx0" brushRef="#br0">2 89 2303 0 0,'0'-2'102'0'0,"-1"-5"186"0"0,1-12-520 0 0,6 1 3338 0 0,-4 15-2123 0 0,-1 0 0 0 0,1 1 0 0 0,0-1 0 0 0,0 1 0 0 0,-1 0 0 0 0,2 0 0 0 0,-1 0 0 0 0,0 0 0 0 0,0 0 0 0 0,1 0 0 0 0,-1 0 0 0 0,5-2 0 0 0,-2 2-476 0 0,-1 0 0 0 0,1 0 0 0 0,0 1 0 0 0,-1 0 1 0 0,1 0-1 0 0,0 0 0 0 0,6 0 0 0 0,-2 0-343 0 0,0 1 1 0 0,0 1-1 0 0,0 0 1 0 0,1 0-1 0 0,-1 0 1 0 0,0 2 0 0 0,16 5-1 0 0,-14-4-124 0 0,0 0-1 0 0,0 2 1 0 0,-1-1-1 0 0,1 1 1 0 0,-1 1-1 0 0,16 14 1 0 0,-23-19-35 0 0,0 1 1 0 0,-1 0-1 0 0,1 0 1 0 0,-1 0-1 0 0,0 0 1 0 0,0 0 0 0 0,0 0-1 0 0,0 1 1 0 0,-1-1-1 0 0,1 1 1 0 0,-1-1-1 0 0,0 1 1 0 0,0 0 0 0 0,0-1-1 0 0,-1 1 1 0 0,1 0-1 0 0,-1 0 1 0 0,0 0-1 0 0,0-1 1 0 0,0 1 0 0 0,-1 0-1 0 0,1 0 1 0 0,-1-1-1 0 0,0 1 1 0 0,-2 5-1 0 0,0 1-21 0 0,-2-1-1 0 0,1 0 0 0 0,-1 0 0 0 0,-1 0 0 0 0,1-1 0 0 0,-1 1 0 0 0,-1-1 1 0 0,0-1-1 0 0,0 1 0 0 0,0-1 0 0 0,-1-1 0 0 0,0 1 0 0 0,0-1 0 0 0,-1-1 1 0 0,1 0-1 0 0,-15 7 0 0 0,-5-6-321 0 0,16-4-1143 0 0,4 0-203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3.987"/>
    </inkml:context>
    <inkml:brush xml:id="br0">
      <inkml:brushProperty name="width" value="0.05" units="cm"/>
      <inkml:brushProperty name="height" value="0.05" units="cm"/>
    </inkml:brush>
  </inkml:definitions>
  <inkml:trace contextRef="#ctx0" brushRef="#br0">7 167 9759 0 0,'0'0'3246'0'0,"-4"-10"199"0"0,4 10-3222 0 0,-1 0 0 0 0,1-1 0 0 0,0 1 0 0 0,0 0 0 0 0,0 0 0 0 0,-1-1 0 0 0,1 1 0 0 0,0 0 0 0 0,0-1 0 0 0,0 1 0 0 0,0 0 0 0 0,0-1 0 0 0,0 1 0 0 0,0-1 0 0 0,0 1 0 0 0,0 0 0 0 0,0-1 0 0 0,0 1 0 0 0,0 0 0 0 0,0-1 0 0 0,0 1 0 0 0,0 0 0 0 0,0-1 0 0 0,0 1 0 0 0,0 0 0 0 0,0-1 0 0 0,0 1 0 0 0,1 0 0 0 0,-1-1 0 0 0,0 1 0 0 0,0 0 0 0 0,0-1 0 0 0,1 1 0 0 0,-1 0 0 0 0,0 0 0 0 0,0-1 0 0 0,1 1 0 0 0,1-1-49 0 0,-1 0 1 0 0,1 1-1 0 0,-1-1 0 0 0,1 1 1 0 0,-1-1-1 0 0,1 1 0 0 0,-1 0 1 0 0,1 0-1 0 0,2-1 1 0 0,2 1-233 0 0,0 0 1 0 0,0 1 0 0 0,0-1 0 0 0,9 3 0 0 0,-5 1 72 0 0,-1-1 0 0 0,0 2 0 0 0,0-1 1 0 0,-1 1-1 0 0,1 1 0 0 0,12 10 0 0 0,-7-4-56 0 0,-1 0-1 0 0,21 27 0 0 0,-31-36-39 0 0,-1 1 0 0 0,1 0 0 0 0,-1 0 0 0 0,0 0 0 0 0,0 0 0 0 0,0 0-1 0 0,-1 1 1 0 0,1-1 0 0 0,-1 1 0 0 0,0-1 0 0 0,-1 1 0 0 0,1-1 0 0 0,-1 1 0 0 0,1-1 0 0 0,-1 1 0 0 0,-1 5-1 0 0,1-10 55 0 0,-1 1-1 0 0,1-1 1 0 0,0 1-1 0 0,0-1 0 0 0,0 1 1 0 0,-1-1-1 0 0,1 0 1 0 0,0 1-1 0 0,-1-1 0 0 0,1 1 1 0 0,0-1-1 0 0,-1 0 1 0 0,1 1-1 0 0,0-1 0 0 0,-1 0 1 0 0,1 1-1 0 0,-1-1 1 0 0,1 0-1 0 0,-1 1 0 0 0,1-1 1 0 0,-1 0-1 0 0,1 0 1 0 0,-1 0-1 0 0,1 0 0 0 0,-1 1 1 0 0,1-1-1 0 0,-1 0 1 0 0,1 0-1 0 0,-1 0 0 0 0,1 0 1 0 0,-1 0-1 0 0,1 0 1 0 0,-1 0-1 0 0,1 0 0 0 0,-1-1 1 0 0,1 1-1 0 0,-1 0 1 0 0,1 0-1 0 0,-1 0 0 0 0,1 0 1 0 0,-1-1-1 0 0,1 1 1 0 0,-1 0-1 0 0,0-1 0 0 0,-1 0 53 0 0,0 0 1 0 0,-1 0-1 0 0,1-1 0 0 0,0 1 0 0 0,0 0 0 0 0,0-1 0 0 0,-3-3 0 0 0,3 2 32 0 0,1 0-1 0 0,-1 0 0 0 0,1 0 1 0 0,0 0-1 0 0,0 0 1 0 0,0 0-1 0 0,0-1 1 0 0,0 1-1 0 0,1 0 1 0 0,0-1-1 0 0,-1 1 1 0 0,1-1-1 0 0,0 1 0 0 0,1 0 1 0 0,0-6-1 0 0,1-2 101 0 0,0 0-1 0 0,1-1 0 0 0,5-12 0 0 0,-1 5-268 0 0,2 0 0 0 0,0 1 0 0 0,0 0 0 0 0,2 0-1 0 0,0 1 1 0 0,1 0 0 0 0,1 1 0 0 0,28-27 0 0 0,-38 41-489 0 0,0 0 0 0 0,0 0 1 0 0,0 0-1 0 0,0 0 1 0 0,0 0-1 0 0,1 1 0 0 0,-1 0 1 0 0,1-1-1 0 0,5 0 0 0 0,1 0-6295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4.439"/>
    </inkml:context>
    <inkml:brush xml:id="br0">
      <inkml:brushProperty name="width" value="0.05" units="cm"/>
      <inkml:brushProperty name="height" value="0.05" units="cm"/>
    </inkml:brush>
  </inkml:definitions>
  <inkml:trace contextRef="#ctx0" brushRef="#br0">190 102 13015 0 0,'0'0'1179'0'0,"0"-2"-972"0"0,-2-8 600 0 0,-1-1 0 0 0,0 1 1 0 0,-1 0-1 0 0,0 0 1 0 0,0 1-1 0 0,-6-11 1 0 0,9 19-702 0 0,0-1 1 0 0,-1 1 0 0 0,1 0 0 0 0,0-1 0 0 0,0 1 0 0 0,-1 0-1 0 0,1 0 1 0 0,0 0 0 0 0,-1 0 0 0 0,1 0 0 0 0,-1 0 0 0 0,0 0-1 0 0,1 0 1 0 0,-1 0 0 0 0,0 1 0 0 0,1-1 0 0 0,-1 1 0 0 0,0 0-1 0 0,0-1 1 0 0,1 1 0 0 0,-1 0 0 0 0,0 0 0 0 0,0 0 0 0 0,0 0 0 0 0,1 0-1 0 0,-1 0 1 0 0,0 1 0 0 0,0-1 0 0 0,-2 1 0 0 0,0 1-43 0 0,-1-1 0 0 0,1 1 1 0 0,0 0-1 0 0,0 0 0 0 0,0 0 0 0 0,0 0 0 0 0,0 1 1 0 0,1-1-1 0 0,-1 1 0 0 0,-3 4 0 0 0,0 1-51 0 0,0 0-1 0 0,1 1 1 0 0,0 0 0 0 0,0 0-1 0 0,1 1 1 0 0,1-1-1 0 0,-5 13 1 0 0,6-14-47 0 0,1-1 0 0 0,0 1 0 0 0,0 0 1 0 0,1 0-1 0 0,0 0 0 0 0,0 0 1 0 0,1 1-1 0 0,0-1 0 0 0,1 0 1 0 0,1 9-1 0 0,-2-14-36 0 0,1 1 1 0 0,0-1 0 0 0,0 0-1 0 0,0 0 1 0 0,0 0-1 0 0,0 0 1 0 0,1 0 0 0 0,-1 0-1 0 0,1-1 1 0 0,0 1 0 0 0,0 0-1 0 0,0-1 1 0 0,0 1-1 0 0,0-1 1 0 0,1 0 0 0 0,-1 0-1 0 0,1 0 1 0 0,-1 0-1 0 0,1 0 1 0 0,0 0 0 0 0,0-1-1 0 0,3 2 1 0 0,-2-2-85 0 0,0 0 1 0 0,0 0-1 0 0,0 0 1 0 0,0-1-1 0 0,0 1 1 0 0,0-1 0 0 0,0 0-1 0 0,0 0 1 0 0,0-1-1 0 0,0 1 1 0 0,0-1-1 0 0,0 0 1 0 0,0 0-1 0 0,0 0 1 0 0,0-1-1 0 0,-1 1 1 0 0,5-4-1 0 0,1 0 173 0 0,0-1-1 0 0,-1 0 1 0 0,1 0-1 0 0,-2-1 1 0 0,1 0-1 0 0,-1 0 1 0 0,0-1-1 0 0,0 0 1 0 0,-1 0-1 0 0,0-1 1 0 0,-1 0-1 0 0,0 0 1 0 0,0 0-1 0 0,-1-1 1 0 0,6-16-1 0 0,-9 20-531 0 0,2-4 3142 0 0,0 11-1115 0 0,0 4-1083 0 0,2 13-210 0 0,6 26-1 0 0,2 5-326 0 0,-13-49-71 0 0,3 7-179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4.821"/>
    </inkml:context>
    <inkml:brush xml:id="br0">
      <inkml:brushProperty name="width" value="0.05" units="cm"/>
      <inkml:brushProperty name="height" value="0.05" units="cm"/>
    </inkml:brush>
  </inkml:definitions>
  <inkml:trace contextRef="#ctx0" brushRef="#br0">0 0 455 0 0,'1'2'3556'0'0,"13"14"5400"0"0,6 9-3081 0 0,-13-16-5165 0 0,-1 0 0 0 0,8 15-1 0 0,-1 2-330 0 0,10 32-1 0 0,-20-49-231 0 0,0 1 0 0 0,0 0-1 0 0,-1 0 1 0 0,-1 0 0 0 0,1 0-1 0 0,-2 20 1 0 0,1-5 49 0 0,-1-23 97 0 0,-1-4-185 0 0,0-4-37 0 0,0-1-1 0 0,0 1 0 0 0,1 0 0 0 0,0 0 1 0 0,0 0-1 0 0,1-1 0 0 0,1-6 1 0 0,10-46 588 0 0,23-49 143 0 0,-21 66-1102 0 0,-13 40 63 0 0,2-6-3339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09.939"/>
    </inkml:context>
    <inkml:brush xml:id="br0">
      <inkml:brushProperty name="width" value="0.05" units="cm"/>
      <inkml:brushProperty name="height" value="0.05" units="cm"/>
    </inkml:brush>
  </inkml:definitions>
  <inkml:trace contextRef="#ctx0" brushRef="#br0">6 0 9647 0 0,'0'0'10260'0'0,"-1"3"-9864"0"0,-1 7-252 0 0,1 0-1 0 0,0 1 1 0 0,1 0-1 0 0,1 18 1 0 0,9 46-74 0 0,-4-36 14 0 0,-1-4-144 0 0,0 0 0 0 0,3-1 0 0 0,16 48 0 0 0,-24-81-892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10.280"/>
    </inkml:context>
    <inkml:brush xml:id="br0">
      <inkml:brushProperty name="width" value="0.05" units="cm"/>
      <inkml:brushProperty name="height" value="0.05" units="cm"/>
    </inkml:brush>
  </inkml:definitions>
  <inkml:trace contextRef="#ctx0" brushRef="#br0">0 1 11231 0 0,'0'0'9079'0'0,"5"21"-22646"0"0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11.079"/>
    </inkml:context>
    <inkml:brush xml:id="br0">
      <inkml:brushProperty name="width" value="0.05" units="cm"/>
      <inkml:brushProperty name="height" value="0.05" units="cm"/>
    </inkml:brush>
  </inkml:definitions>
  <inkml:trace contextRef="#ctx0" brushRef="#br0">0 324 2759 0 0,'7'9'10674'0'0,"-6"-9"-10513"0"0,0 1 1 0 0,0-1 0 0 0,0 0-1 0 0,0 0 1 0 0,0 1 0 0 0,1-1 0 0 0,-1 0-1 0 0,0 0 1 0 0,0 0 0 0 0,0 0-1 0 0,1-1 1 0 0,-1 1 0 0 0,0 0 0 0 0,0 0-1 0 0,0-1 1 0 0,0 1 0 0 0,0-1-1 0 0,0 1 1 0 0,0-1 0 0 0,0 1 0 0 0,0-1-1 0 0,0 0 1 0 0,0 1 0 0 0,0-1-1 0 0,0 0 1 0 0,0 0 0 0 0,0 0-1 0 0,1-1 1 0 0,4-5-190 0 0,0 0-1 0 0,8-12 0 0 0,-11 14 343 0 0,21-28 96 0 0,28-45 151 0 0,-44 66-489 0 0,-1-1 0 0 0,-1-1 0 0 0,0 1 1 0 0,5-19-1 0 0,-10 23 0 0 0,0 1 5 0 0,-1 6 1 0 0,0 1-69 0 0,0 1 1 0 0,0 0-1 0 0,0-1 1 0 0,0 1-1 0 0,0 0 1 0 0,0-1-1 0 0,0 1 1 0 0,0-1-1 0 0,0 1 1 0 0,-1 0-1 0 0,1-1 1 0 0,0 1-1 0 0,0-1 1 0 0,0 1-1 0 0,0 0 1 0 0,-1-1 0 0 0,1 1-1 0 0,0 0 1 0 0,0-1-1 0 0,0 1 1 0 0,-1 0-1 0 0,1 0 1 0 0,0-1-1 0 0,-1 1 1 0 0,1 0-1 0 0,0 0 1 0 0,-1-1-1 0 0,1 1 1 0 0,0 0-1 0 0,-1 0 1 0 0,0 0-1 0 0,0-1 8 0 0,0 1 0 0 0,0 0 0 0 0,0 0 0 0 0,0 0 0 0 0,-1 1 0 0 0,1-1-1 0 0,0 0 1 0 0,0 0 0 0 0,0 1 0 0 0,0-1 0 0 0,-1 1 0 0 0,-2 1 7 0 0,1-1 0 0 0,-1 1 1 0 0,1 0-1 0 0,0 0 0 0 0,-1 0 1 0 0,-2 4-1 0 0,1 0-11 0 0,1 0 1 0 0,0 0-1 0 0,0 1 1 0 0,0 0-1 0 0,1 0 1 0 0,0 0-1 0 0,1 0 1 0 0,-1 0 0 0 0,1 0-1 0 0,0 1 1 0 0,1-1-1 0 0,-1 10 1 0 0,1-5-7 0 0,1 1 1 0 0,0-1 0 0 0,0 1-1 0 0,2-1 1 0 0,-1 1 0 0 0,6 19-1 0 0,-3-22-6 0 0,-1 0 0 0 0,1 0 0 0 0,1 0-1 0 0,0-1 1 0 0,0 1 0 0 0,1-1 0 0 0,0-1 0 0 0,1 1-1 0 0,0-1 1 0 0,0 0 0 0 0,10 9 0 0 0,-13-15-5 0 0,-1 1 0 0 0,0 0 0 0 0,1-1 0 0 0,0 0 0 0 0,-1 0 1 0 0,1 0-1 0 0,0 0 0 0 0,0 0 0 0 0,0-1 0 0 0,0 0 0 0 0,0 0 0 0 0,1 0 0 0 0,-1 0 1 0 0,0 0-1 0 0,0-1 0 0 0,1 0 0 0 0,-1 0 0 0 0,0 0 0 0 0,0-1 0 0 0,1 1 0 0 0,-1-1 0 0 0,0 0 1 0 0,0 0-1 0 0,0-1 0 0 0,0 1 0 0 0,0-1 0 0 0,0 0 0 0 0,0 0 0 0 0,0 0 0 0 0,3-3 1 0 0,9-8-743 0 0,-2-1 0 0 0,1 0 0 0 0,-2 0 0 0 0,16-22 0 0 0,3-4-3023 0 0,-20 27 2294 0 0,4-5-3448 0 0,28-40 1 0 0,-39 50 4837 0 0,-1 0 1 0 0,0 0 0 0 0,3-11 0 0 0,-5 12 1296 0 0,0 1 1 0 0,-1-1-1 0 0,1 1 1 0 0,-2-1-1 0 0,1-8 0 0 0,-1-4 2769 0 0,-2 0 0 0 0,-4-28 0 0 0,5 46-3381 0 0,0-2 9 0 0,1 3-551 0 0,0-1 1 0 0,0 1-1 0 0,0 0 1 0 0,0-1-1 0 0,0 1 0 0 0,0-1 1 0 0,0 1-1 0 0,0 0 1 0 0,0-1-1 0 0,0 1 1 0 0,0 0-1 0 0,0-1 0 0 0,-1 1 1 0 0,1-1-1 0 0,0 1 1 0 0,0 0-1 0 0,0-1 0 0 0,-1 1 1 0 0,1 0-1 0 0,0 0 1 0 0,-1-1-1 0 0,1 1 1 0 0,0 0-1 0 0,0 0 0 0 0,-1-1 1 0 0,1 1-1 0 0,0 0 1 0 0,-1 0-1 0 0,1 0 1 0 0,-1 0-1 0 0,1-1 0 0 0,0 1 1 0 0,-1 0-1 0 0,1 0 1 0 0,0 0-1 0 0,-2 0 0 0 0,0 0-15 0 0,0 0-19 0 0,1 0 0 0 0,-1 1-1 0 0,1-1 1 0 0,-1 0-1 0 0,1 1 1 0 0,-1-1 0 0 0,1 1-1 0 0,0-1 1 0 0,-1 1-1 0 0,1 0 1 0 0,0-1 0 0 0,-1 1-1 0 0,1 0 1 0 0,0 0-1 0 0,0 0 1 0 0,0 0 0 0 0,0 0-1 0 0,0 0 1 0 0,0 0 0 0 0,-2 3-1 0 0,-2 3 4 0 0,1 1 22 0 0,2 3-41 0 0,2-11-8 0 0,-1 1 0 0 0,1 0 0 0 0,0-1 0 0 0,0 1 0 0 0,0-1 0 0 0,-1 1 0 0 0,1 0 0 0 0,0-1 0 0 0,0 1 0 0 0,0 0 0 0 0,0-1 0 0 0,0 1 0 0 0,0-1 0 0 0,0 1 0 0 0,0 0 0 0 0,1-1 0 0 0,-1 1 0 0 0,0 0 0 0 0,0-1 0 0 0,0 1 0 0 0,1-1 0 0 0,-1 1 0 0 0,0-1 0 0 0,1 2 0 0 0,1 0 0 0 0,-1 1 0 0 0,1 0 0 0 0,-1 1 0 0 0,1-1 0 0 0,0 0 0 0 0,0 0 0 0 0,0 0 0 0 0,0 0 0 0 0,1 0 0 0 0,-1-1 0 0 0,1 1 0 0 0,0-1 0 0 0,4 4 0 0 0,2-1 0 0 0,0 0 0 0 0,19 8 0 0 0,-22-11 0 0 0,0 0 0 0 0,-1 0 0 0 0,1 1 0 0 0,-1-1 0 0 0,0 2 0 0 0,0-1 0 0 0,0 0 0 0 0,0 1 0 0 0,0 0 0 0 0,-1 0 0 0 0,0 0 0 0 0,7 9 0 0 0,-8-8 16 0 0,-1-1-1 0 0,0 1 1 0 0,0 0-1 0 0,0 0 1 0 0,0 0-1 0 0,-1 0 1 0 0,0 1 0 0 0,0-1-1 0 0,-1 0 1 0 0,1 1-1 0 0,-1-1 1 0 0,0 0-1 0 0,0 0 1 0 0,-1 1-1 0 0,0-1 1 0 0,0 0 0 0 0,-2 8-1 0 0,-1-3 20 0 0,0 0 0 0 0,0 0 0 0 0,-1 0 0 0 0,0-1 0 0 0,-1 0 0 0 0,0 0 0 0 0,-12 14 0 0 0,16-20-35 0 0,-16 11 0 0 0,11-10-623 0 0,0-1 1 0 0,0 1-1 0 0,-8 2 0 0 0,-13 5-1304 0 0,8-1 409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12.005"/>
    </inkml:context>
    <inkml:brush xml:id="br0">
      <inkml:brushProperty name="width" value="0.05" units="cm"/>
      <inkml:brushProperty name="height" value="0.05" units="cm"/>
    </inkml:brush>
  </inkml:definitions>
  <inkml:trace contextRef="#ctx0" brushRef="#br0">83 138 10799 0 0,'-11'-24'508'0'0,"-19"-27"1"0"0,-3-7 5138 0 0,33 58-5532 0 0,0 0 0 0 0,0 0 0 0 0,0 0 0 0 0,0-1 0 0 0,0 1 0 0 0,0 0 1 0 0,0 0-1 0 0,0 0 0 0 0,0 0 0 0 0,0-1 0 0 0,0 1 0 0 0,0 0 0 0 0,0 0 0 0 0,0 0 0 0 0,0 0 0 0 0,-1-1 0 0 0,1 1 0 0 0,0 0 0 0 0,0 0 230 0 0,0 0-230 0 0,0-1 0 0 0,-1 1 0 0 0,1 0 0 0 0,0 0 0 0 0,0 0 0 0 0,0 0 0 0 0,0 0 0 0 0,-1 0 0 0 0,1 0 0 0 0,0 0 1 0 0,0 0-1 0 0,0 0 0 0 0,0 0 0 0 0,-1 0 0 0 0,1 0 0 0 0,0 0 0 0 0,0 0 0 0 0,0 0 0 0 0,0 0 0 0 0,-1 0 0 0 0,1 0 0 0 0,0 0 0 0 0,0 0 0 0 0,-1 0 0 0 0,-1 10 1012 0 0,2 17-1140 0 0,36 151 365 0 0,-8-46-201 0 0,-8-26-1386 0 0,16 100-5859 0 0,-31-168 127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7.817"/>
    </inkml:context>
    <inkml:brush xml:id="br0">
      <inkml:brushProperty name="width" value="0.05" units="cm"/>
      <inkml:brushProperty name="height" value="0.05" units="cm"/>
    </inkml:brush>
  </inkml:definitions>
  <inkml:trace contextRef="#ctx0" brushRef="#br0">5 38 8751 0 0,'0'0'952'0'0,"-2"-10"-952"0"0,1 2 5808 0 0,-1-2-3704 0 0,2 0-2104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5:12.352"/>
    </inkml:context>
    <inkml:brush xml:id="br0">
      <inkml:brushProperty name="width" value="0.05" units="cm"/>
      <inkml:brushProperty name="height" value="0.05" units="cm"/>
    </inkml:brush>
  </inkml:definitions>
  <inkml:trace contextRef="#ctx0" brushRef="#br0">21 52 1375 0 0,'0'-2'107'0'0,"-3"-8"913"0"0,-7-16 13537 0 0,6 18-11297 0 0,1 3-5186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09.364"/>
    </inkml:context>
    <inkml:brush xml:id="br0">
      <inkml:brushProperty name="width" value="0.05" units="cm"/>
      <inkml:brushProperty name="height" value="0.05" units="cm"/>
    </inkml:brush>
  </inkml:definitions>
  <inkml:trace contextRef="#ctx0" brushRef="#br0">415 0 24575,'72'21'-54,"32"11"-6978,3 15 6309,87 31 1748,-135-62 53,1-3 0,92 9 1,124-6 3813,-123-9-6235,-23 6 1343,50 1 0,1165-15 0,-839 1 0,-575 6 0,22-2 0,-703 13-1289,601-17 1188,-615-1 1491,2065 1-1390,-1475 1 0,-205-2 0,221-8 0,149 8 0,-5-1 0,20 1 0,28 1 0,142 0 0,311 13-632,145 2-285,-557-15 917,-440-2-733,-414-5-3386,716 5 3403,-275-2 934,335 4-286,-19-2 5905,22 2-5822,0 0 0,0 0 1,0 0-1,0 0 1,0 0-1,0-1 0,0 1 1,0 0-1,0 0 1,0 0-1,0 0 1,0 0-1,0 0 0,0 0 1,0 0-1,0 0 1,0 0-1,0 0 0,1 0 1,-1 0-1,0 0 1,0 0-1,0 0 0,0 0 1,0 0-1,0 0 1,0 0-1,0 0 1,0 0-1,0 0 0,0 0 1,0 0-1,0 0 1,0 0-1,0-1 0,0 1 1,0 0-1,0 0 1,0 0-1,0 0 0,0 0 1,0 0-1,0 0 1,0 0-1,0 0 1,0 0-1,0 0 0,0 0 1,0 0-1,0 0 1,0 0-1,0 0 0,0 0 1,-1 0-1,1 0 1,0 0-1,0 0 0,0 0 1,0 0-1,0-1 1,0 1-1,0 0 1,0 0-1,0 0 0,0 0 1,0 0-1,0 0 1,0 0-1,7-2 151,9-1-265,204-1 99,-179 5 0,-77-7 0,-71-12-3078,-119-17-585,-2 13 3620,191 22-447,17 1 1914,9-2 3296,129 6-3535,-32-3-1240,59 6 55,-762-46 0,519 30 0,84 5 0,14 2 0,8 0 0,79-1 0,647 2 0,-771-13 0,-22 4 0,0 1 0,-63 1 0,53 5 0,-72-13 0,124 10 0,19 3 0,10 0 0,163 5 0,-93 0 0,208 2 0,-557-12 0,-93 0 0,555 20 0,-68-2 0,651 5-131,-750-16 262,-532 0-131,652 0-5702,1 0 3879,544 0 9348,-1019 0-6903,-436 0-8028,2006 0 13366,-1443 6-5504,20 0-88,-472-5-368,684 0 0,46 9 0,-20-3 0,558 15 0,-606-20 0,-25 1 0,-431 31 0,-53-33 0,488-1 0,6 0 0,1-1 0,0 1 0,0 0 0,-1 0 0,1 1 0,0-1 0,0 1 0,0-1 0,0 1 0,-1 0 0,1 0 0,-4 3 0,7-4 0,0 0 0,0 0 0,0 1 0,-1-1 0,1 0 0,0 0 0,0 1 0,0-1 0,0 0 0,0 1 0,0-1 0,0 0 0,0 1 0,0-1 0,0 0 0,0 0 0,0 1 0,0-1 0,0 0 0,1 1 0,-1-1 0,0 0 0,0 0 0,0 1 0,0-1 0,0 0 0,1 0 0,-1 1 0,0-1 0,0 0 0,0 0 0,1 0 0,-1 0 0,0 1 0,0-1 0,1 0 0,-1 0 0,0 0 0,0 0 0,1 1 0,3 1 0,0 0 0,0 0 0,0 0 0,0-1 0,8 3 0,161 30 0,-150-30 0,595 73-1994,6-32 1420,-375-35 473,-665-14 2704,257 5-2705,-700-1 270,460-21-168,384 18 0,32 1 0,351-1 0,-183 5 0,153 11 0,-331-13 0,-198-1 0,96 2 0,-325-1-10175,241 0 9030,160 1 4184,1 1 1,0 1 0,-26 7 0,4-1-3879,114-6 839,948-4 0,-1893 1 0,866 0 0,4 0 0,-1 0 0,0 0 0,0 0 0,1 0 0,-1 0 0,0 0 0,1 0 0,-1 1 0,0-1 0,1 1 0,-1-1 0,0 1 0,-1 1 0,3-2 0,0 0 0,-1 0 0,1 0 0,0 0 0,0 0 0,0 0 0,0 1 0,0-1 0,0 0 0,-1 0 0,1 0 0,0 0 0,0 0 0,0 0 0,0 1 0,0-1 0,0 0 0,0 0 0,0 0 0,0 0 0,0 1 0,0-1 0,0 0 0,0 0 0,0 0 0,0 0 0,0 1 0,0-1 0,0 0 0,0 0 0,0 0 0,0 0 0,0 0 0,0 1 0,0-1 0,0 0 0,0 0 0,0 0 0,0 0 0,1 0 0,-1 1 0,0-1 0,0 0 0,0 0 0,0 0 0,0 0 0,0 0 0,1 0 0,-1 0 0,0 0 0,0 1 0,0-1 0,0 0 0,14 4 0,22 3 0,60 3 0,44-6 0,-84-3 0,856 1 0,-1528-1 0,300-2 0,311 2 0,10 2 0,16 3 0,12 0 0,1-3 0,36 0 0,-17-1 0,22 2 9,786 21-18,-1721-24-371,429-2-6569,45 1 12641,1 0-3523,-761 0-3297,927 0 1724,623 1-1233,-136 3-2641,414 23 2507,-280-9 44,-261-16 478,-24-2 5911,-410-2-6477,12-1 51,-199-24 480,205 9 162,-26 15 2326,173 4-2423,-201-1 219,1851 0-1725,-1648-7 1725,-29-1 0,-592-24-2593,-4 24 4209,725 8-1616,-15 1 0,57-2 321,-1 0 1,19 3 0,6-1 965,661-1-837,-860-8-450,98 3 0,-487-43-631,508 41 631,31 4 0,8 0 0,19 0 0,223-2 0,-161 6 0,527 0 631,-718 0-1030,-39-1-5467,50-2 5347,71 2 519,0-3 0,-49-9 0,68 8-29,16 1 1433,21 1 2875,195 0-3138,-101 3-1152,-161-1 11,-1-2 0,0-2 0,0-2 0,1-1 0,-48-16 0,75 17 0,13 6 0,0 0 0,0 0 0,0 0 0,0 0 0,0 0 0,0 0 0,0-1 0,0 1 0,0 0 0,0 0 0,0 0 0,0 0 0,1 0 0,-1 0 0,0-1 0,0 1 0,0 0 0,0 0 0,0 0 0,0 0 0,0 0 0,0 0 0,0 0 0,0 0 0,0 0 0,1-1 0,-1 1 0,0 0 0,0 0 0,0 0 0,0 0 0,0 0 0,0 0 0,0 0 0,1 0 0,-1 0 0,0 0 0,0 0 0,0 0 0,0 0 0,0 0 0,0 0 0,1 0 0,-1 0 0,0 0 0,27-2 0,-27 2 0,290-1 0,-218 2 0,-57-2 0,-19 0 0,-26-2 0,-680-73 0,705 75 0,-6 0 0,0-1 0,0-1 0,0 1 0,0-2 0,1 1 0,-1-2 0,-16-8 0,22 7 0,8 2 0,14 0 0,-16 4 0,57-5 0,91 4 0,-83 2 0,363 1 0,-746-10 0,300 5 0,25 2 0,29-1 0,439 1 0,-459 1 0,-8 1 0,-1-1 0,1-1 0,0 0 0,11-2 0,-20 1 0,-10 0 0,-284-33 0,67 10 0,196 19 0,30 5 0,6-1 0,15 0 0,433 1 0,-216 3 0,-146-2 0,-148-3 0,1-2 0,-68-16 0,107 16 0,25 3 0,32 3 0,63 5-36,588 47-707,-501-24 743,-180-26 0,-21-4 0,1 0 0,-140-10 649,-407-14-5617,73 4 2637,471 20 2295,-147-13-56,145 11 92,15 3 0,0 0 0,0 0 0,0 0 0,1 0 0,-1 0 0,0 0 0,0 0 0,0 0 0,0 0 0,0 0 0,0 0 0,0 0 0,0 0 0,0 0 0,0 0 0,0 0 0,0 0 0,0 0 0,0 0 0,0 0 0,0 0 0,0 0 0,0 0 0,0 0 0,0-1 0,0 1 0,0 0 0,0 0 0,0 0 0,0 0 0,0 0 0,0 0 0,0 0 0,0 0 0,0 0 0,0 0 0,0 0 0,0 0 0,0 0 0,0 0 0,0 0 0,0 0 0,0 0 0,0-1 0,0 1 0,0 0 0,0 0 0,0 0 0,0 0 0,0 0 0,0 0 0,0 0 0,0 0 0,0 0 0,0 0 0,0 0 0,0 0 0,0 0-1,22-3 2,319 0-150,-240 4-65,950 50 616,-1032-48 2247,-16-2-1302,-11-1-112,-92-5 164,39 1-1478,-530-23-1335,-289-21-1135,821 43 2549,41 2 275,24 1 356,28 1 174,667 10 1688,-328-3-1767,-356-5-726,-25-1 0,-20-1 0,-90 1 0,-159 0 0,272 1 0,-26 1 0,30-2 0,-1 0 0,1 0 0,0 1 0,0-1 0,0 0 0,-1 1 0,1-1 0,0 1 0,0-1 0,0 1 0,0-1 0,0 1 0,0 0 0,0 0 0,0-1 0,0 1 0,0 0 0,0 0 0,0 2 0,1-3 0,0 1 0,0 0 0,0 0 0,0 0 0,0 0 0,1 0 0,-1 0 0,0-1 0,1 1 0,-1 0 0,1 0 0,-1 0 0,1-1 0,-1 1 0,1 0 0,0-1 0,-1 1 0,1-1 0,0 1 0,-1 0 0,1-1 0,0 1 0,0-1 0,0 1 0,2 0 0,10 9 0,2-1 0,-1 0 0,1-2 0,20 8 0,66 19 0,-26-10 0,3 6 0,-67-24 0,1 0 0,-1 0 0,0 1 0,13 11 0,-23-18 0,0 1 0,0 0 0,0 0 0,0 0 0,0-1 0,0 1 0,-1 0 0,1 0 0,0 0 0,0 1 0,-1-1 0,1 0 0,-1 0 0,1 0 0,-1 0 0,1 1 0,-1-1 0,1 2 0,-2-3 0,1 1 0,0 0 0,0-1 0,-1 1 0,1-1 0,0 1 0,-1 0 0,1-1 0,0 1 0,-1-1 0,1 1 0,-1-1 0,1 1 0,-1-1 0,1 0 0,-1 1 0,1-1 0,-1 0 0,1 1 0,-1-1 0,0 0 0,1 0 0,-1 1 0,-1-1 0,-4 1 0,0 1 0,0-2 0,0 1 0,0-1 0,-1 0 0,-9-1 0,-137-26 0,16 3 0,0 7 0,-231 4 0,353 13 0,17 1 0,28-1 0,695 32 0,-687-29 0,198 16 0,-228-18 0,-5-1 0,0 0 0,0 1 0,0-1 0,0 0 0,0 0 0,0-1 0,0 1 0,0-1 0,0 1 0,0-1 0,3-1 0,-5-1 0,-6 0 0,-7-1 0,0 1 0,-1 0 0,-16-2 0,14 3 0,-274-26-119,-2 18-392,272 9 491,-38 0 20,-118-1 0,165 4 0,10-2 0,0 0 0,0 0 0,0 0 0,0 0 0,0 0 0,0 0 0,0 0 0,0 0 0,0 0 0,0 0 0,0 0 0,0 0 0,0 0 0,0 0 0,0 0 0,0 0 0,0 0 0,0 0 0,0 0 0,0 0 0,0 0 0,0 0 0,0 0 0,0 0 0,0 0 0,0 0 0,0 0 0,0 0 0,0 0 0,0 0 0,0 0 0,0 0 0,0 1 0,0-1 0,0 0 0,0 0 0,0 0 0,0 0 0,0 0 0,0 0 0,0 0 0,0 0 0,0 0 0,0 0 0,0 0 0,0 0 0,0 0 0,0 0 0,0 0 0,0 0 0,0 0 0,0 0 0,0 0 0,0 0 0,0 0 0,0 0 0,0 0 0,0 0 0,0 0 0,0 0 0,0 0 0,17 5 0,-12-4 0,92 19-8,1 0 337,109 37 0,-197-53-329,-2-2 0,-1 0 0,0 1 0,-1-1 0,1 2 0,0-1 0,-1 1 0,0 0 0,9 7 0,-15-11 0,1 1 0,-1-1 0,1 0 0,-1 1 0,0-1 0,1 0 0,-1 1 0,0-1 0,1 1 0,-1-1 0,0 1 0,0-1 0,1 0 0,-1 1 0,0-1 0,0 1 0,0-1 0,1 1 0,-1-1 0,0 1 0,0 0 0,0-1 0,0 1 0,0-1 0,0 1 0,0-1 0,0 1 0,-1-1 0,1 1 0,0-1 0,0 1 0,0-1 0,0 1 0,-1-1 0,1 1 0,0-1 0,0 0 0,-1 1 0,1-1 0,0 1 0,-1-1 0,1 0 0,-1 1 0,1-1 0,0 0 0,-1 1 0,1-1 0,-1 0 0,1 0 0,-2 1 0,-2 1 0,-1 0 0,1-1 0,-1 1 0,-7 0 0,10-1 0,-41 5 0,-1-2 0,0-2 0,-50-3 0,62 0 0,61 2 0,274 15 0,50 37 0,-341-52 0,-12-2 0,0 1 0,0 0 0,0 0 0,0 0 0,1 0 0,-1 0 0,0 0 0,0 0 0,0 0 0,0 0 0,0 0 0,0 0 0,0 0 0,0 0 0,0 0 0,0 0 0,0 0 0,0 0 0,0 0 0,0 0 0,0 0 0,1 0 0,-1 0 0,0-1 0,0 1 0,0 0 0,0 0 0,0 0 0,0 0 0,0 0 0,0 0 0,0 0 0,0 0 0,0 0 0,0 0 0,0 0 0,0 0 0,0-1 0,0 1 0,0 0 0,0 0 0,0 0 0,0 0 0,0 0 0,0 0 0,-1 0 0,1 0 0,0 0 0,0 0 0,0 0 0,0 0 0,0 0 0,0-1 0,0 1 0,0 0 0,-16-10 0,3 4 0,0 0 0,-1 1 0,1 1 0,-25-5 0,-60-4 0,60 8 0,-219-16 0,249 21 0,3-1 0,0 1 0,0 0 0,0 0 0,0 1 0,0-1 0,0 1 0,-9 3 0,13-4 0,1 0 0,0 0 0,0 0 0,0 0 0,0 0 0,-1 0 0,1 0 0,0 0 0,0 0 0,0 1 0,0-1 0,-1 0 0,1 0 0,0 0 0,0 0 0,0 0 0,0 0 0,0 0 0,0 1 0,-1-1 0,1 0 0,0 0 0,0 0 0,0 0 0,0 0 0,0 1 0,0-1 0,0 0 0,0 0 0,0 0 0,0 0 0,0 1 0,0-1 0,0 0 0,0 0 0,0 0 0,0 0 0,0 1 0,0-1 0,0 0 0,0 0 0,0 0 0,0 0 0,0 1 0,0-1 0,0 0 0,0 0 0,0 0 0,1 0 0,-1 0 0,0 1 0,0-1 0,0 0 0,0 0 0,0 0 0,0 0 0,1 0 0,-1 0 0,0 0 0,0 1 0,11 4 0,47 12 0,0-2 0,77 8 0,-100-17 0,-293-30 0,-5 20 0,206 4 0,-86 0 0,133 2 0,22 1 0,41 6 0,106 4 0,-112-10 0,183 11 0,145 7 0,-341-21 0,-23-4 0,-11 4 0,0 0 0,-1-1 0,1 1 0,0 0 0,0-1 0,0 1 0,0 0 0,0-1 0,-1 1 0,1 0 0,0 0 0,0-1 0,0 1 0,-1 0 0,1 0 0,0-1 0,0 1 0,-1 0 0,1 0 0,0 0 0,-1-1 0,1 1 0,0 0 0,-1 0 0,1 0 0,0 0 0,-1 0 0,1 0 0,0 0 0,-1 0 0,-19-8 0,-1 2 0,0 0 0,-34-4 0,-71-3 0,126 13 0,-677-12 0,659 12 0,15 0 0,10 1 0,56-1-15,267 10-163,307 48-787,-625-56 965,11 0 0,38 10 0,-52-8 0,-15-2 0,-16-1 0,-204-14 1158,130 1-1158,149 12 0,-574 0 0,662 9 0,-106-6 0,-200-2 0,-660-1 0,2419 0 0,-1989-13 0,-46-1 0,355 22 0,-7-1 0,-430-8 0,433 10 0,45-4 0,1485-6 0,-2455 1 0,997 1 0,-30 5 0,30-3 0,-28 1 0,8-4 0,-141 8 0,161-7 0,-4 2 0,49-2 0,314-1-300,170 1-224,-242 11 840,103 1 192,607-14-508,-499 2 0,150-1 0,-510-7 119,0 1-1603,-106 6-5342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44.258"/>
    </inkml:context>
    <inkml:brush xml:id="br0">
      <inkml:brushProperty name="width" value="0.05" units="cm"/>
      <inkml:brushProperty name="height" value="0.05" units="cm"/>
    </inkml:brush>
  </inkml:definitions>
  <inkml:trace contextRef="#ctx0" brushRef="#br0">0 0 24575,'31'1'0,"1"1"0,46 10 0,58 22 0,-68-16 0,7 1 0,94 11 0,-121-22 0,-1 1 0,65 23 0,-18-5 0,-55-13 0,-31-10 0,0-1 0,0 0 0,1-1 0,14 3 0,165 9 0,-147-12 0,-22 0 0,37 9 0,-38-7 0,0-1 0,24 2 0,260-3 0,-148-4 0,920 2-1365,-1062 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45.759"/>
    </inkml:context>
    <inkml:brush xml:id="br0">
      <inkml:brushProperty name="width" value="0.05" units="cm"/>
      <inkml:brushProperty name="height" value="0.05" units="cm"/>
    </inkml:brush>
  </inkml:definitions>
  <inkml:trace contextRef="#ctx0" brushRef="#br0">0 0 24575,'1151'0'-1365,"-1138"0"-5461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12.577"/>
    </inkml:context>
    <inkml:brush xml:id="br0">
      <inkml:brushProperty name="width" value="0.05" units="cm"/>
      <inkml:brushProperty name="height" value="0.05" units="cm"/>
    </inkml:brush>
  </inkml:definitions>
  <inkml:trace contextRef="#ctx0" brushRef="#br0">0 0 24575,'3'2'0,"0"0"0,1 0 0,-1 0 0,0 0 0,1 0 0,-1-1 0,1 0 0,5 2 0,5 1 0,111 37 0,-101-35 0,1-1 0,-1-1 0,32 0 0,67-5 0,24 1 0,-129 2-1365,-5 1-5461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14.791"/>
    </inkml:context>
    <inkml:brush xml:id="br0">
      <inkml:brushProperty name="width" value="0.05" units="cm"/>
      <inkml:brushProperty name="height" value="0.05" units="cm"/>
    </inkml:brush>
  </inkml:definitions>
  <inkml:trace contextRef="#ctx0" brushRef="#br0">0 0 24575,'781'0'-1365,"-769"0"-5461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17.106"/>
    </inkml:context>
    <inkml:brush xml:id="br0">
      <inkml:brushProperty name="width" value="0.05" units="cm"/>
      <inkml:brushProperty name="height" value="0.05" units="cm"/>
    </inkml:brush>
  </inkml:definitions>
  <inkml:trace contextRef="#ctx0" brushRef="#br0">0 0 24575,'35'2'0,"0"2"0,-1 1 0,35 9 0,51 8 0,154-15-63,-178-8-1239,-84 1-5524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19.742"/>
    </inkml:context>
    <inkml:brush xml:id="br0">
      <inkml:brushProperty name="width" value="0.05" units="cm"/>
      <inkml:brushProperty name="height" value="0.05" units="cm"/>
    </inkml:brush>
  </inkml:definitions>
  <inkml:trace contextRef="#ctx0" brushRef="#br0">0 1 24575,'44'0'0,"7"-1"0,0 2 0,57 10 0,-48-3 0,79 2 0,64-10 0,-79-2 0,1243 2 0,-1360 0-136,0 1-1,-1 0 1,1 0-1,0 0 1,-1 1-1,1 0 1,-1 0-1,1 0 0,9 6 1,-4-1-6690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21.989"/>
    </inkml:context>
    <inkml:brush xml:id="br0">
      <inkml:brushProperty name="width" value="0.05" units="cm"/>
      <inkml:brushProperty name="height" value="0.05" units="cm"/>
    </inkml:brush>
  </inkml:definitions>
  <inkml:trace contextRef="#ctx0" brushRef="#br0">0 0 24575,'631'0'-1365,"-616"0"-5461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23.642"/>
    </inkml:context>
    <inkml:brush xml:id="br0">
      <inkml:brushProperty name="width" value="0.05" units="cm"/>
      <inkml:brushProperty name="height" value="0.05" units="cm"/>
    </inkml:brush>
  </inkml:definitions>
  <inkml:trace contextRef="#ctx0" brushRef="#br0">0 0 24575,'514'0'0,"-508"0"0,-1 1 0,1 0 0,-1-1 0,1 2 0,-1-1 0,0 1 0,10 4 0,33 21 0,-9-4 0,-37-22 0,87 39 0,-79-36 0,1 0 0,0-2 0,1 1 0,-1-1 0,0-1 0,19 0 0,270-3 0,-209 2 0,-70 1-20,31 5-1,-25-2-1303,-12-2-5502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8.715"/>
    </inkml:context>
    <inkml:brush xml:id="br0">
      <inkml:brushProperty name="width" value="0.05" units="cm"/>
      <inkml:brushProperty name="height" value="0.05" units="cm"/>
    </inkml:brush>
  </inkml:definitions>
  <inkml:trace contextRef="#ctx0" brushRef="#br0">473 60 6911 0 0,'0'0'315'0'0,"-1"-1"-7"0"0,-25-25 753 0 0,24 24-651 0 0,0-1 0 0 0,0 1 1 0 0,0 0-1 0 0,0 0 0 0 0,0 0 1 0 0,-1 0-1 0 0,1 0 1 0 0,-1 0-1 0 0,1 1 0 0 0,-7-3 1 0 0,5 2-186 0 0,0 1 1 0 0,0-1-1 0 0,0 1 1 0 0,0 1-1 0 0,-1-1 1 0 0,1 0-1 0 0,0 1 1 0 0,-1 0-1 0 0,1 0 1 0 0,-1 0-1 0 0,1 1 1 0 0,0-1-1 0 0,0 1 1 0 0,-8 2-1 0 0,6 0-138 0 0,0 0 0 0 0,0 0-1 0 0,0 0 1 0 0,0 1 0 0 0,1-1 0 0 0,-1 1 0 0 0,1 1 0 0 0,0-1-1 0 0,-5 7 1 0 0,8-9-68 0 0,-42 49 158 0 0,38-43-176 0 0,1-1 0 0 0,0 1-1 0 0,1-1 1 0 0,0 1 0 0 0,-5 13-1 0 0,7-15 0 0 0,2 1 0 0 0,0-6 0 0 0,0 0 0 0 0,1 0 0 0 0,-1 1 0 0 0,0-1 0 0 0,0 0 0 0 0,0 0 0 0 0,1 0 0 0 0,-1 0 0 0 0,0 0 0 0 0,1 0 0 0 0,-1 0 0 0 0,1-1 0 0 0,0 1 0 0 0,-1 0 0 0 0,1 0 1 0 0,-1 0-1 0 0,1 0 0 0 0,0-1 0 0 0,0 1 0 0 0,0 0 0 0 0,-1-1 0 0 0,1 1 0 0 0,0 0 0 0 0,0-1 0 0 0,0 1 0 0 0,1 0 0 0 0,1-1-1 0 0,-1 1 1 0 0,1-1 0 0 0,-1 0-1 0 0,1 0 1 0 0,0 0 0 0 0,-1 0-1 0 0,5-1 1 0 0,3 0-11 0 0,4 2-2 0 0,0 0-1 0 0,-1-2 1 0 0,1 1 0 0 0,17-5-1 0 0,-22 3 2902 0 0,4 13-2318 0 0,-2-1-253 0 0,-6-4-211 0 0,-1 0 1 0 0,0 1-1 0 0,-1-1 0 0 0,0 1 1 0 0,0 0-1 0 0,0 0 1 0 0,2 11-1 0 0,-2-3 22 0 0,0 1 1 0 0,0 24-1 0 0,1 36-76 0 0,1 119 101 0 0,-5-188-153 0 0,-1-1 0 0 0,0 1 0 0 0,0-1 0 0 0,0 1 0 0 0,-1-1 0 0 0,0 0 0 0 0,-1 0 0 0 0,1 0 0 0 0,-1 0 0 0 0,0 0 0 0 0,0 0 0 0 0,-1-1 0 0 0,0 0 0 0 0,0 0 0 0 0,0 0 0 0 0,0 0 0 0 0,-1 0 0 0 0,0-1 0 0 0,0 0 0 0 0,0 0 0 0 0,-1 0 0 0 0,1-1 0 0 0,-1 1 0 0 0,0-2 0 0 0,0 1 0 0 0,0 0 0 0 0,-11 2 0 0 0,1-1-42 0 0,0-1-1 0 0,0-1 0 0 0,-1 0 1 0 0,1-1-1 0 0,-1-1 1 0 0,-18-2-1 0 0,-98-19-387 0 0,124 19 413 0 0,-13-6-1894 0 0,13 3 39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9:28.576"/>
    </inkml:context>
    <inkml:brush xml:id="br0">
      <inkml:brushProperty name="width" value="0.05" units="cm"/>
      <inkml:brushProperty name="height" value="0.05" units="cm"/>
    </inkml:brush>
  </inkml:definitions>
  <inkml:trace contextRef="#ctx0" brushRef="#br0">0 148 24575,'0'4'0,"1"-1"0,-1 0 0,1 1 0,-1-1 0,1 1 0,0-1 0,0 0 0,1 0 0,-1 1 0,1-1 0,-1 0 0,1 0 0,0 0 0,0-1 0,1 1 0,-1 0 0,0-1 0,1 0 0,-1 1 0,1-1 0,0 0 0,0 0 0,0-1 0,0 1 0,0 0 0,0-1 0,1 0 0,-1 0 0,0 0 0,1 0 0,-1 0 0,0-1 0,1 0 0,-1 1 0,4-2 0,8 1 0,-1 0 0,0 1 0,0 0 0,1 1 0,-1 1 0,0 0 0,14 6 0,-18-6 0,-1 0 0,1 1 0,10 6 0,-15-8 0,-1 0 0,1 0 0,0 0 0,0-1 0,0 1 0,0-1 0,0 0 0,0-1 0,9 1 0,3-2 0,28-4 0,10-1 0,377 6 0,-429-1 0,-6-2 0,-8-1 0,2 2 0,0-1 0,0 0 0,1-1 0,-11-6 0,12 6 0,1 1 0,-1 0 0,0 0 0,0 0 0,0 1 0,-1 0 0,-11-2 0,10 4 0,0-1 0,0 0 0,0-1 0,0 0 0,-13-5 0,11 4 0,1 0 0,0 1 0,-1 0 0,1 0 0,-11 1 0,-57 1 0,37 1 0,37-1 0,-1-1 0,0 0 0,1 0 0,-1 0 0,1 0 0,-1-1 0,-7-4 0,6 4 0,0-1 0,0 1 0,-8-2 0,-54-6 0,-13-1 0,65 8 0,-1 1 0,-27 0 0,2 0 0,41 2 0,0 0 0,0 1 0,1-1 0,-1 0 0,0 0 0,1-1 0,-1 1 0,0 0 0,0 0 0,1 0 0,-1 0 0,0-1 0,1 1 0,-1 0 0,0-1 0,1 1 0,-1 0 0,0-1 0,1 1 0,-1-1 0,1 1 0,-1-1 0,1 1 0,-1-1 0,1 0 0,-1 1 0,1-1 0,0 1 0,-1-2 0,1 1 0,0 0 0,0 0 0,1 0 0,-1 1 0,0-1 0,1 0 0,-1 1 0,1-1 0,-1 0 0,1 1 0,0-1 0,-1 0 0,1 1 0,-1-1 0,1 1 0,0-1 0,-1 1 0,1 0 0,0-1 0,0 1 0,-1 0 0,1-1 0,0 1 0,0 0 0,0 0 0,1-1 0,43-13 0,-29 8 0,0 1 0,0 0 0,1 1 0,-1 1 0,26-1 0,350 5 0,-389-1 0,0 0 0,0-1 0,-1 1 0,1-1 0,0 0 0,0 0 0,0 0 0,0 0 0,-1-1 0,1 1 0,2-3 0,-4 4 0,0 0 0,-1-1 0,1 1 0,-1-1 0,1 0 0,0 1 0,-1-1 0,0 1 0,1-1 0,-1 0 0,1 1 0,-1-1 0,0 0 0,1 0 0,-1 1 0,0-1 0,0 0 0,0 0 0,1 0 0,-2 0 0,1 0 0,0 0 0,0 0 0,-1 0 0,1 0 0,0 0 0,-1 0 0,1 0 0,-1 0 0,1 1 0,-1-1 0,0 0 0,1 0 0,-1 1 0,0-1 0,0 0 0,1 1 0,-1-1 0,-1 0 0,-4-3 0,0 1 0,1 0 0,-1 0 0,-1 1 0,1 0 0,0 0 0,0 0 0,-1 1 0,1 0 0,-8-1 0,-12 1 0,-33 3 0,18-1 0,34-1 0,-1 1 0,0-1 0,1 2 0,-1-1 0,1 1 0,-1 0 0,-11 5 0,19-7 0,0 0 0,-1 0 0,1 0 0,0 0 0,0 0 0,0 0 0,-1 0 0,1 1 0,0-1 0,0 0 0,0 0 0,0 0 0,0 0 0,-1 0 0,1 0 0,0 0 0,0 0 0,0 0 0,0 0 0,0 1 0,-1-1 0,1 0 0,0 0 0,0 0 0,0 0 0,0 0 0,0 1 0,0-1 0,0 0 0,0 0 0,0 0 0,0 0 0,0 1 0,0-1 0,-1 0 0,1 0 0,0 0 0,0 0 0,0 1 0,0-1 0,1 0 0,-1 0 0,0 0 0,0 1 0,0-1 0,0 0 0,0 0 0,0 0 0,0 0 0,0 0 0,0 1 0,0-1 0,0 0 0,0 0 0,1 0 0,-1 0 0,0 0 0,0 0 0,0 1 0,0-1 0,0 0 0,1 0 0,-1 0 0,0 0 0,0 0 0,0 0 0,0 0 0,1 0 0,15 6 0,-13-5 0,49 11 0,54 6 0,-95-16 0,36 2 0,-1-1 0,48-4 0,-18-1 0,880 2-1365,-940 0-5461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7:28.318"/>
    </inkml:context>
    <inkml:brush xml:id="br0">
      <inkml:brushProperty name="width" value="0.05" units="cm"/>
      <inkml:brushProperty name="height" value="0.05" units="cm"/>
    </inkml:brush>
  </inkml:definitions>
  <inkml:trace contextRef="#ctx0" brushRef="#br0">0 0 24575,'693'21'0,"-238"-1"0,-269-14 0,-43 0 0,787-5 0,-477-2 0,773 1-1365,-1213 0-5461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7:41.148"/>
    </inkml:context>
    <inkml:brush xml:id="br0">
      <inkml:brushProperty name="width" value="0.05" units="cm"/>
      <inkml:brushProperty name="height" value="0.05" units="cm"/>
    </inkml:brush>
  </inkml:definitions>
  <inkml:trace contextRef="#ctx0" brushRef="#br0">0 0 24575,'1045'0'0,"-1027"1"0,31 5 0,-30-3 0,29 2 0,46-7 0,68 3 0,-120 6 0,-29-5 0,27 2 0,409-3 0,-215-2 0,-213 2 0,27 5 0,-26-3 0,25 1 0,827-5 0,-761-1-1365,-45-1-5461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7:45.905"/>
    </inkml:context>
    <inkml:brush xml:id="br0">
      <inkml:brushProperty name="width" value="0.05" units="cm"/>
      <inkml:brushProperty name="height" value="0.05" units="cm"/>
    </inkml:brush>
  </inkml:definitions>
  <inkml:trace contextRef="#ctx0" brushRef="#br0">0 133 24575,'18'-1'0,"27"-4"0,9-2 0,304 6 0,-182 2 0,-137-1 0,14 1 0,83-10 0,-97 5 0,-1 2 0,42 3 0,37-2 0,-11-13 0,-64 9 0,53-2 0,-69 7 0,6 0 0,0 0 0,44-8 0,-56 6 0,34-1 0,-35 3 0,37-6 0,-31 3 0,-18 2 0,0 0 0,-1 0 0,1 0 0,0-1 0,0 0 0,12-6 0,-10 3 0,1 1 0,1 0 0,-1 0 0,0 1 0,1 0 0,0 1 0,16-1 0,8 1 0,36 3 0,-16 0 0,1371-1 0,-1348-7 0,-1 1 0,653 6-1365,-718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7:59.361"/>
    </inkml:context>
    <inkml:brush xml:id="br0">
      <inkml:brushProperty name="width" value="0.05" units="cm"/>
      <inkml:brushProperty name="height" value="0.05" units="cm"/>
    </inkml:brush>
  </inkml:definitions>
  <inkml:trace contextRef="#ctx0" brushRef="#br0">139 13 24575,'21'-1'0,"26"-4"0,12-2 0,216 14 0,-57 0 0,663-8 0,-872 1 0,-4 0 0,1 0 0,-1 0 0,0 0 0,0 1 0,0-1 0,0 1 0,6 2 0,-10-1 0,-4-1 0,-21 4 0,0-1 0,0-1 0,-41 0 0,33-2 0,-175 14 0,1-1 0,124-10 0,-220 6 0,281-9 0,0 1 0,-38 8 0,36-5 0,-42 4 0,-175-8 0,114-3 0,93 2 0,-3-1 0,-57 7 0,83-3 0,16-1 0,20 0 0,420 0 0,-72-3 0,-4 27 0,-258-10 0,98 10 0,-480-28 0,183 2 0,52 2 0,0 1 0,-52 13 0,52-9 0,0-1 0,-52 2 0,-568-10 0,646 1 0,10-1 0,18-3 0,88-6 0,118 5 0,-153 5 0,207-2 1914,374 4-8779,-440 0 7261,-2-1 4159,-229 0-4555,-397-10 0,-98-6 0,459 15 0,-40 2 0,462-14 0,-854-13 0,188 4 0,28 3 0,193 19 0,342 0 0,-416-7 0,81 2 0,57 4 0,16 1 0,23 0 0,-23 0 0,344 12 0,-457-11 0,90-1 0,-18 0 0,29 0 0,13 1 0,124 11 0,22 3 0,905 53-2807,-473-38 2849,-527-26-42,-96 0 0,-371-4 2632,121-1-2499,336-5-133,-6 0 0,-20 4 0,0-1 0,25-8 0,5 0 0,22-7 0,-51 12 0,1 0 0,-1 2 0,1 0 0,34 0 0,-26 5 0,-20 0 0,0 0 0,1-1 0,-1 0 0,0-1 0,18-3 0,-26 4 0,-1 0 0,1 0 0,-1 0 0,1 0 0,-1 0 0,1-1 0,-1 1 0,1 0 0,-1-1 0,1 1 0,-1 0 0,1-1 0,-1 1 0,1 0 0,-1-1 0,1 1 0,-1-1 0,0 1 0,1-1 0,-1 1 0,0-1 0,1 0 0,-1 1 0,0-1 0,0 1 0,0-1 0,0 1 0,-1-1 0,1 1 0,0-1 0,0 1 0,0-1 0,0 1 0,-1-1 0,1 1 0,0 0 0,0-1 0,-1 1 0,1-1 0,0 1 0,-1 0 0,0-1 0,-1-1 0,-1 0 0,1 0 0,-1 0 0,0 0 0,0 0 0,-4-1 0,-10-2 0,0 1 0,-1 1 0,0 0 0,1 1 0,-1 1 0,-18 1 0,17 0 0,-543-21-1125,480 16 1006,-640-23 13,663 30 1456,657 7-1350,-436-5 0,460-3 0,-325-2 0,-246 2 0,-7 0 0,0-2 0,73-10 0,-100 5 0,-17 6 0,0 0 0,0 0 0,0 0 0,1 0 0,-1 0 0,0 0 0,0 0 0,0 0 0,0 0 0,0 0 0,0 0 0,0 0 0,0 0 0,0 0 0,0 0 0,0 0 0,1 0 0,-1 0 0,0 0 0,0 0 0,0-1 0,0 1 0,0 0 0,0 0 0,0 0 0,0 0 0,0 0 0,0 0 0,0 0 0,0 0 0,0 0 0,0-1 0,0 1 0,0 0 0,0 0 0,0 0 0,0 0 0,0 0 0,0 0 0,0 0 0,0 0 0,0 0 0,0-1 0,0 1 0,0 0 0,0 0 0,0 0 0,0 0 0,0 0 0,0 0 0,0 0 0,-1 0 0,1 0 0,-7-4 0,-9 1 0,-42 0 0,-59 4 0,39 0 0,-360-1-1365,424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05.703"/>
    </inkml:context>
    <inkml:brush xml:id="br0">
      <inkml:brushProperty name="width" value="0.05" units="cm"/>
      <inkml:brushProperty name="height" value="0.05" units="cm"/>
    </inkml:brush>
  </inkml:definitions>
  <inkml:trace contextRef="#ctx0" brushRef="#br0">0 134 24575,'541'0'0,"-512"-2"0,-1-1 0,0-1 0,45-13 0,-39 8 0,64-7 0,181 12 0,-148 6 0,102-2 0,-731 0 0,456-2 0,1-1 0,-64-14 0,84 11 0,-25-9 0,32 10 0,1 0 0,-2 1 0,1 0 0,0 2 0,-16-2 0,-71 5 0,-22-1 0,74-7 0,29 4 0,-31-1 0,4 4-1365,33 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21.902"/>
    </inkml:context>
    <inkml:brush xml:id="br0">
      <inkml:brushProperty name="width" value="0.05" units="cm"/>
      <inkml:brushProperty name="height" value="0.05" units="cm"/>
    </inkml:brush>
  </inkml:definitions>
  <inkml:trace contextRef="#ctx0" brushRef="#br0">0 24 24575,'3'1'0,"0"-1"0,-1 1 0,1 0 0,-1 0 0,1 0 0,-1 0 0,1 1 0,-1-1 0,0 0 0,0 1 0,1 0 0,-1 0 0,0-1 0,-1 1 0,4 4 0,-2-3 0,0 0 0,0 0 0,0 0 0,0-1 0,0 1 0,7 2 0,-4-3 0,0 0 0,0 0 0,0-1 0,0 0 0,0 0 0,9 0 0,41-3 0,-19 0 0,52 3 0,64-2 0,-103-5 0,-29 2 0,27 1 0,-34 3 0,-3 0 0,0 0 0,-1 0 0,1-1 0,0 0 0,-1-1 0,1 0 0,19-8 0,-10 3 0,30-9 0,-22 8 0,-12 2 0,-11 4 0,-1 0 0,0 0 0,0 1 0,8-2 0,-11 3 0,0 0 0,0 0 0,0 0 0,0 0 0,0 0 0,0 0 0,0 0 0,0 0 0,0 1 0,0-1 0,0 0 0,0 1 0,0-1 0,0 0 0,-1 1 0,1-1 0,0 1 0,0-1 0,0 1 0,-1 0 0,1-1 0,0 1 0,-1 0 0,1 0 0,0-1 0,0 3 0,0-2 0,0 1 0,0-1 0,1 1 0,-1-1 0,1 1 0,-1-1 0,1 0 0,-1 0 0,1 0 0,0 1 0,0-2 0,-1 1 0,1 0 0,0 0 0,0-1 0,0 1 0,0-1 0,0 1 0,0-1 0,0 0 0,2 0 0,6 0 0,0 0 0,0-1 0,12-2 0,10-1 0,193 2 56,-119 3-1477,-92-1-5405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25.272"/>
    </inkml:context>
    <inkml:brush xml:id="br0">
      <inkml:brushProperty name="width" value="0.05" units="cm"/>
      <inkml:brushProperty name="height" value="0.05" units="cm"/>
    </inkml:brush>
  </inkml:definitions>
  <inkml:trace contextRef="#ctx0" brushRef="#br0">0 14 24575,'818'0'0,"-801"-1"0,28-5 0,-26 3 0,20 0 0,148 2 88,-88 2-1541,-85-1-5373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9T17:28:29.611"/>
    </inkml:context>
    <inkml:brush xml:id="br0">
      <inkml:brushProperty name="width" value="0.05" units="cm"/>
      <inkml:brushProperty name="height" value="0.05" units="cm"/>
    </inkml:brush>
  </inkml:definitions>
  <inkml:trace contextRef="#ctx0" brushRef="#br0">0 1 24575,'442'0'0,"-436"0"0,0 0 0,0 0 0,0 0 0,0 1 0,0 0 0,0 0 0,0 1 0,0 0 0,0 0 0,0 0 0,-1 0 0,1 1 0,6 4 0,41 37 0,-49-42 0,1 1 0,-1-1 0,0-1 0,1 1 0,-1 0 0,1-1 0,0 0 0,-1 0 0,1-1 0,6 1 0,10 2 0,-17-3 0,-1 1 0,1-1 0,-1 1 0,1-1 0,0-1 0,-1 1 0,1 0 0,-1-1 0,1 0 0,-1 1 0,1-2 0,3 0 0,1-2 0,-1-1 0,1 1 0,-2-1 0,8-6 0,-8 8 0,-1-1 0,1 1 0,0 0 0,1 1 0,-1 0 0,0 0 0,1 0 0,-1 0 0,1 1 0,7 0 0,-4-1 0,-1 1 0,1-2 0,16-5 0,-21 6 0,-1 0 0,1 0 0,-1 1 0,1-1 0,0 1 0,0 0 0,0 0 0,0 1 0,-1-1 0,1 1 0,0 0 0,0 1 0,0-1 0,0 1 0,9 2 0,7 2 0,0-2 0,1-1 0,-1-1 0,0 0 0,25-3 0,7 0 0,127 2-1365,-166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9.217"/>
    </inkml:context>
    <inkml:brush xml:id="br0">
      <inkml:brushProperty name="width" value="0.05" units="cm"/>
      <inkml:brushProperty name="height" value="0.05" units="cm"/>
    </inkml:brush>
  </inkml:definitions>
  <inkml:trace contextRef="#ctx0" brushRef="#br0">0 1 1375 0 0,'0'0'19350'0'0,"1"1"-18973"0"0,6 3-331 0 0,-1 1 1 0 0,1 0-1 0 0,-2 0 1 0 0,1 1-1 0 0,0 0 0 0 0,-1 0 1 0 0,0 0-1 0 0,5 9 1 0 0,30 59 277 0 0,-31-55-305 0 0,-3-6-51 0 0,0 1 0 0 0,7 29 0 0 0,-13-42-65 0 0,1 6-352 0 0,13-31 788 0 0,28-38 1 0 0,-9 17-1 0 0,-27 35-256 0 0,1 1 0 0 0,0 0 0 0 0,1 0 0 0 0,-1 1 0 0 0,18-14 0 0 0,-20 18-561 0 0,1 1 1 0 0,0-1-1 0 0,0 1 0 0 0,0 0 0 0 0,0 0 0 0 0,0 1 0 0 0,0 0 1 0 0,1 0-1 0 0,-1 0 0 0 0,1 1 0 0 0,9-1 0 0 0,-4 1-1327 0 0,1 1-162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39.711"/>
    </inkml:context>
    <inkml:brush xml:id="br0">
      <inkml:brushProperty name="width" value="0.05" units="cm"/>
      <inkml:brushProperty name="height" value="0.05" units="cm"/>
    </inkml:brush>
  </inkml:definitions>
  <inkml:trace contextRef="#ctx0" brushRef="#br0">200 20 1839 0 0,'0'0'18232'0'0,"-7"-5"-17105"0"0,4 3-1003 0 0,-1 0 0 0 0,1 0 0 0 0,0 1 0 0 0,0-1-1 0 0,-1 1 1 0 0,1 0 0 0 0,-1 0 0 0 0,1 0 0 0 0,-1 0 0 0 0,0 1 0 0 0,1-1 0 0 0,-1 1 0 0 0,0 0 0 0 0,-4 0 0 0 0,3 1-74 0 0,0 0 1 0 0,0 1-1 0 0,0-1 1 0 0,0 1-1 0 0,0 0 0 0 0,0 0 1 0 0,0 0-1 0 0,1 1 1 0 0,-6 3-1 0 0,2 0-50 0 0,0 0 0 0 0,0 1 0 0 0,1 0-1 0 0,0 1 1 0 0,0 0 0 0 0,0 0 0 0 0,1 0 0 0 0,1 1-1 0 0,-9 16 1 0 0,13-23-6 0 0,1-1 0 0 0,-1 0 1 0 0,1 0-1 0 0,-1 0 0 0 0,1 0 0 0 0,-1 1 0 0 0,1-1 0 0 0,0 0 1 0 0,0 0-1 0 0,0 1 0 0 0,0-1 0 0 0,-1 0 0 0 0,2 0 0 0 0,-1 1 0 0 0,0-1 1 0 0,0 0-1 0 0,0 0 0 0 0,1 1 0 0 0,-1-1 0 0 0,0 0 0 0 0,1 0 1 0 0,1 3-1 0 0,-1-3-33 0 0,0 0 1 0 0,0 1 0 0 0,1-1-1 0 0,-1 0 1 0 0,1 0 0 0 0,-1 0 0 0 0,1 0-1 0 0,-1 0 1 0 0,1 0 0 0 0,0-1-1 0 0,-1 1 1 0 0,1 0 0 0 0,0-1-1 0 0,2 1 1 0 0,3 0-73 0 0,1 0-1 0 0,0 0 1 0 0,0-1 0 0 0,0 0 0 0 0,-1 0-1 0 0,11-2 1 0 0,7-2 30 0 0,-1-2-1 0 0,35-12 1 0 0,-48 14 126 0 0,0-1 1 0 0,-1 0 0 0 0,1 0-1 0 0,-1-1 1 0 0,0 0-1 0 0,-1-1 1 0 0,14-12 1743 0 0,-24 21-1716 0 0,1 0 1 0 0,-1 1-1 0 0,0-1 0 0 0,1 1 0 0 0,0-1 1 0 0,0 1-1 0 0,0 4 0 0 0,0-3 29 0 0,-6 31-5 0 0,4-24 25 0 0,1-1-1 0 0,0 0 0 0 0,0 21 0 0 0,1-28-356 0 0,1-1 0 0 0,-1 1 1 0 0,1 0-1 0 0,0 0 0 0 0,0 0 1 0 0,0 0-1 0 0,0 0 0 0 0,0-1 1 0 0,0 1-1 0 0,1 0 0 0 0,-1-1 1 0 0,1 1-1 0 0,0-1 0 0 0,0 0 1 0 0,0 0-1 0 0,0 1 0 0 0,0-1 1 0 0,3 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25T18:44:40.050"/>
    </inkml:context>
    <inkml:brush xml:id="br0">
      <inkml:brushProperty name="width" value="0.05" units="cm"/>
      <inkml:brushProperty name="height" value="0.05" units="cm"/>
    </inkml:brush>
  </inkml:definitions>
  <inkml:trace contextRef="#ctx0" brushRef="#br0">65 58 3223 0 0,'-13'-16'-681'0'0,"-25"-26"20475"0"0,38 44-19527 0 0,-4 44 19 0 0,2 55-1 0 0,1-36-164 0 0,-2 20-173 0 0,0-22-99 0 0,2-1 1 0 0,13 107-1 0 0,-10-159-582 0 0,0 0 0 0 0,0-1-1 0 0,0 1 1 0 0,1-1 0 0 0,1 0-1 0 0,0 0 1 0 0,9 16 0 0 0,-6-16-1257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DD7FDC1-1C93-4DF0-BB66-1135E14416BA}" type="datetime8">
              <a:rPr lang="en-US" smtClean="0"/>
              <a:t>3/9/2022 12:32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86D5757-ECFB-4636-82A4-20CDB243D00A}" type="datetime8">
              <a:rPr lang="en-US" smtClean="0"/>
              <a:t>3/9/2022 12:32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will go hand in hand when we develop/ These are our messaging offerings/ Event Grid is important. Azures own internal messaging/</a:t>
            </a:r>
            <a:r>
              <a:rPr lang="en-US" dirty="0" err="1"/>
              <a:t>channelling</a:t>
            </a:r>
            <a:r>
              <a:rPr lang="en-US" dirty="0"/>
              <a:t> is done using it..</a:t>
            </a:r>
          </a:p>
          <a:p>
            <a:r>
              <a:rPr lang="en-US" dirty="0"/>
              <a:t>We are fully Event Driven Architecture complaint. Event Grid is backed by Azure’s own SLA</a:t>
            </a:r>
          </a:p>
          <a:p>
            <a:endParaRPr lang="en-US" dirty="0"/>
          </a:p>
          <a:p>
            <a:endParaRPr lang="en-US" dirty="0"/>
          </a:p>
          <a:p>
            <a:r>
              <a:rPr lang="en-US" dirty="0"/>
              <a:t>Something has happened --- Event Hub</a:t>
            </a:r>
          </a:p>
          <a:p>
            <a:r>
              <a:rPr lang="en-US" dirty="0"/>
              <a:t>Do something OR GIVE ME SOMETHING – Service Bus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08D7DC-D1E7-4A3F-A68A-F2DC1207854A}"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t>3/9/2022 12:32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26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will go hand in hand when we develop/ These are our messaging offerings/ Event Grid is important. Azures own internal messaging/</a:t>
            </a:r>
            <a:r>
              <a:rPr lang="en-US" dirty="0" err="1"/>
              <a:t>channelling</a:t>
            </a:r>
            <a:r>
              <a:rPr lang="en-US" dirty="0"/>
              <a:t> is done using it..</a:t>
            </a:r>
          </a:p>
          <a:p>
            <a:r>
              <a:rPr lang="en-US" dirty="0"/>
              <a:t>We are fully Event Driven Architecture complaint. Event Grid is backed by Azure’s own SLA</a:t>
            </a:r>
          </a:p>
          <a:p>
            <a:endParaRPr lang="en-US" dirty="0"/>
          </a:p>
          <a:p>
            <a:endParaRPr lang="en-US" dirty="0"/>
          </a:p>
          <a:p>
            <a:r>
              <a:rPr lang="en-US" dirty="0"/>
              <a:t>Something has happened --- Event Hub</a:t>
            </a:r>
          </a:p>
          <a:p>
            <a:r>
              <a:rPr lang="en-US"/>
              <a:t>Do something OR GIVE ME SOMETHING – Service Bus</a:t>
            </a: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DE025-9F0D-4061-AFE6-726A179C47D0}"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t>3/9/2022 12:32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701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9758736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48025868"/>
      </p:ext>
    </p:extLst>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585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35815116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7724783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50352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9076067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7716190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729182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4871251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62337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435292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580923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11928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1442528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33841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4612840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0999139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7195525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288561601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7188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6014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809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355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31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248276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09395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83526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359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77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210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219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213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23446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10320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14356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73709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7645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257905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5524669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683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0563779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727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3491870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0733938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32772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783036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971035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2371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860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80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71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704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410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964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858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740500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64637709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6942930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485521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083278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0369420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2263314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520395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237887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4197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209539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903954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577025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56619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344416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07753965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1673830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5512988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89376803"/>
      </p:ext>
    </p:extLst>
  </p:cSld>
  <p:clrMapOvr>
    <a:masterClrMapping/>
  </p:clrMapOvr>
  <p:hf hdr="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647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270386"/>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1" y="5646495"/>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738"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7374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1" y="5646495"/>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738" fontAlgn="base">
              <a:lnSpc>
                <a:spcPct val="90000"/>
              </a:lnSpc>
              <a:spcBef>
                <a:spcPct val="0"/>
              </a:spcBef>
              <a:spcAft>
                <a:spcPct val="0"/>
              </a:spcAft>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8" name="Title 1"/>
          <p:cNvSpPr>
            <a:spLocks noGrp="1"/>
          </p:cNvSpPr>
          <p:nvPr>
            <p:ph type="title" hasCustomPrompt="1"/>
          </p:nvPr>
        </p:nvSpPr>
        <p:spPr bwMode="white">
          <a:xfrm>
            <a:off x="269303" y="1646860"/>
            <a:ext cx="8964185" cy="1793091"/>
          </a:xfrm>
          <a:noFill/>
        </p:spPr>
        <p:txBody>
          <a:bodyPr lIns="146304" tIns="91440" rIns="146304" bIns="91440" anchor="t" anchorCtr="0"/>
          <a:lstStyle>
            <a:lvl1pPr>
              <a:defRPr sz="4962" spc="-92"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3" y="3441248"/>
            <a:ext cx="7171337" cy="1792327"/>
          </a:xfrm>
          <a:noFill/>
        </p:spPr>
        <p:txBody>
          <a:bodyPr lIns="146304" tIns="109728" rIns="146304" bIns="109728">
            <a:noAutofit/>
          </a:bodyPr>
          <a:lstStyle>
            <a:lvl1pPr marL="0" indent="0">
              <a:spcBef>
                <a:spcPts val="0"/>
              </a:spcBef>
              <a:buNone/>
              <a:defRPr sz="294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21796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86451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51" indent="0">
              <a:buNone/>
              <a:defRPr/>
            </a:lvl3pPr>
            <a:lvl4pPr marL="420100" indent="0">
              <a:buNone/>
              <a:defRPr/>
            </a:lvl4pPr>
            <a:lvl5pPr marL="63015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642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86451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51" indent="0">
              <a:buNone/>
              <a:defRPr/>
            </a:lvl3pPr>
            <a:lvl4pPr marL="420100" indent="0">
              <a:buNone/>
              <a:defRPr/>
            </a:lvl4pPr>
            <a:lvl5pPr marL="63015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808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26729"/>
          </a:xfrm>
        </p:spPr>
        <p:txBody>
          <a:bodyPr>
            <a:spAutoFit/>
          </a:bodyPr>
          <a:lstStyle>
            <a:lvl1pPr>
              <a:defRPr sz="3675">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70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26729"/>
          </a:xfrm>
        </p:spPr>
        <p:txBody>
          <a:bodyPr>
            <a:spAutoFit/>
          </a:bodyPr>
          <a:lstStyle>
            <a:lvl1pPr>
              <a:defRPr sz="367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467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2683"/>
          </a:xfrm>
        </p:spPr>
        <p:txBody>
          <a:bodyPr wrap="square">
            <a:spAutoFit/>
          </a:bodyPr>
          <a:lstStyle>
            <a:lvl1pPr marL="0" indent="0">
              <a:spcBef>
                <a:spcPts val="1125"/>
              </a:spcBef>
              <a:buClr>
                <a:schemeClr val="tx1"/>
              </a:buClr>
              <a:buFont typeface="Wingdings" pitchFamily="2" charset="2"/>
              <a:buNone/>
              <a:defRPr sz="2940">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2683"/>
          </a:xfrm>
        </p:spPr>
        <p:txBody>
          <a:bodyPr wrap="square">
            <a:spAutoFit/>
          </a:bodyPr>
          <a:lstStyle>
            <a:lvl1pPr marL="0" indent="0">
              <a:spcBef>
                <a:spcPts val="1125"/>
              </a:spcBef>
              <a:buClr>
                <a:schemeClr val="tx1"/>
              </a:buClr>
              <a:buFont typeface="Wingdings" pitchFamily="2" charset="2"/>
              <a:buNone/>
              <a:defRPr sz="2940">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048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762683"/>
          </a:xfrm>
        </p:spPr>
        <p:txBody>
          <a:bodyPr wrap="square">
            <a:spAutoFit/>
          </a:bodyPr>
          <a:lstStyle>
            <a:lvl1pPr marL="0" indent="0">
              <a:spcBef>
                <a:spcPts val="1125"/>
              </a:spcBef>
              <a:buClr>
                <a:schemeClr val="tx1"/>
              </a:buClr>
              <a:buFont typeface="Wingdings" pitchFamily="2" charset="2"/>
              <a:buNone/>
              <a:defRPr sz="2940"/>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62683"/>
          </a:xfrm>
        </p:spPr>
        <p:txBody>
          <a:bodyPr wrap="square">
            <a:spAutoFit/>
          </a:bodyPr>
          <a:lstStyle>
            <a:lvl1pPr marL="0" indent="0">
              <a:spcBef>
                <a:spcPts val="1125"/>
              </a:spcBef>
              <a:buClr>
                <a:schemeClr val="tx1"/>
              </a:buClr>
              <a:buFont typeface="Wingdings" pitchFamily="2" charset="2"/>
              <a:buNone/>
              <a:defRPr sz="2940"/>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42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290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1"/>
              </a:buClr>
              <a:buFont typeface="Arial" pitchFamily="34" charset="0"/>
              <a:buChar char="•"/>
              <a:defRPr sz="2940"/>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1"/>
              </a:buClr>
              <a:buFont typeface="Arial" pitchFamily="34" charset="0"/>
              <a:buChar char="•"/>
              <a:defRPr sz="2940"/>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87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5689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40" y="1406079"/>
            <a:ext cx="5378549" cy="1791548"/>
          </a:xfrm>
          <a:blipFill>
            <a:blip r:embed="rId2"/>
            <a:stretch>
              <a:fillRect/>
            </a:stretch>
          </a:blipFill>
        </p:spPr>
        <p:txBody>
          <a:bodyPr lIns="182880" tIns="146304" rIns="182880" bIns="146304">
            <a:noAutofit/>
          </a:bodyPr>
          <a:lstStyle>
            <a:lvl1pPr marL="0" indent="0">
              <a:buNone/>
              <a:defRPr lang="en-US" sz="2206" kern="1200" spc="0" baseline="0" dirty="0">
                <a:noFill/>
                <a:latin typeface="+mn-lt"/>
                <a:ea typeface="+mn-ea"/>
                <a:cs typeface="+mn-cs"/>
              </a:defRPr>
            </a:lvl1pPr>
            <a:lvl2pPr>
              <a:defRPr lang="en-US" sz="2206"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5705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6000" y="4773829"/>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68055" tIns="134444" rIns="168055" bIns="134444" numCol="1" rtlCol="0" anchor="ctr" anchorCtr="0" compatLnSpc="1">
            <a:prstTxWarp prst="textNoShape">
              <a:avLst/>
            </a:prstTxWarp>
          </a:bodyPr>
          <a:lstStyle/>
          <a:p>
            <a:pPr algn="ctr" defTabSz="856807" fontAlgn="base">
              <a:spcBef>
                <a:spcPct val="0"/>
              </a:spcBef>
              <a:spcAft>
                <a:spcPct val="0"/>
              </a:spcAft>
            </a:pPr>
            <a:endParaRPr lang="en-US" sz="1838">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206" kern="1200" spc="0" baseline="0" dirty="0">
                <a:gradFill>
                  <a:gsLst>
                    <a:gs pos="1250">
                      <a:schemeClr val="tx1"/>
                    </a:gs>
                    <a:gs pos="100000">
                      <a:schemeClr val="tx1"/>
                    </a:gs>
                  </a:gsLst>
                  <a:lin ang="5400000" scaled="0"/>
                </a:gradFill>
                <a:latin typeface="+mn-lt"/>
                <a:ea typeface="+mn-ea"/>
                <a:cs typeface="+mn-cs"/>
              </a:defRPr>
            </a:lvl1pPr>
            <a:lvl2pPr algn="ctr">
              <a:defRPr lang="en-US" sz="2206"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85705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30"/>
            <a:ext cx="0" cy="4662020"/>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40" y="3197079"/>
            <a:ext cx="5378549" cy="3369853"/>
          </a:xfrm>
        </p:spPr>
        <p:txBody>
          <a:bodyPr lIns="182880" tIns="146304" rIns="182880" bIns="146304">
            <a:noAutofit/>
          </a:bodyPr>
          <a:lstStyle>
            <a:lvl1pPr marL="0" indent="0">
              <a:buNone/>
              <a:defRPr sz="2206">
                <a:latin typeface="+mn-lt"/>
              </a:defRPr>
            </a:lvl1pPr>
          </a:lstStyle>
          <a:p>
            <a:pPr lvl="0"/>
            <a:r>
              <a:rPr lang="en-US"/>
              <a:t>Edit Master text styles</a:t>
            </a:r>
          </a:p>
        </p:txBody>
      </p:sp>
      <p:sp>
        <p:nvSpPr>
          <p:cNvPr id="15" name="Text Placeholder 14"/>
          <p:cNvSpPr>
            <a:spLocks noGrp="1"/>
          </p:cNvSpPr>
          <p:nvPr>
            <p:ph type="body" sz="quarter" idx="13"/>
          </p:nvPr>
        </p:nvSpPr>
        <p:spPr>
          <a:xfrm>
            <a:off x="6096003" y="4773829"/>
            <a:ext cx="5826761" cy="1791548"/>
          </a:xfrm>
        </p:spPr>
        <p:txBody>
          <a:bodyPr lIns="182880" tIns="146304" rIns="182880" bIns="146304" anchor="ctr">
            <a:noAutofit/>
          </a:bodyPr>
          <a:lstStyle>
            <a:lvl1pPr marL="0" indent="0" algn="ctr">
              <a:buNone/>
              <a:defRPr sz="294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50238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00814"/>
          </a:xfrm>
          <a:noFill/>
        </p:spPr>
        <p:txBody>
          <a:bodyPr wrap="square" tIns="91440" bIns="91440" anchor="t" anchorCtr="0">
            <a:spAutoFit/>
          </a:bodyPr>
          <a:lstStyle>
            <a:lvl1pPr>
              <a:defRPr sz="6615" spc="-92"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02628"/>
          </a:xfrm>
          <a:noFill/>
        </p:spPr>
        <p:txBody>
          <a:bodyPr wrap="square" lIns="182880" tIns="146304" rIns="182880" bIns="146304">
            <a:spAutoFit/>
          </a:bodyPr>
          <a:lstStyle>
            <a:lvl1pPr marL="0" indent="0">
              <a:spcBef>
                <a:spcPts val="0"/>
              </a:spcBef>
              <a:buNone/>
              <a:defRPr sz="294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658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00814"/>
          </a:xfrm>
          <a:noFill/>
        </p:spPr>
        <p:txBody>
          <a:bodyPr wrap="square" tIns="91440" bIns="91440" anchor="t" anchorCtr="0">
            <a:spAutoFit/>
          </a:bodyPr>
          <a:lstStyle>
            <a:lvl1pPr>
              <a:defRPr sz="6615" spc="-92"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64716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00814"/>
          </a:xfrm>
          <a:noFill/>
        </p:spPr>
        <p:txBody>
          <a:bodyPr tIns="91440" bIns="91440" anchor="t" anchorCtr="0">
            <a:spAutoFit/>
          </a:bodyPr>
          <a:lstStyle>
            <a:lvl1pPr>
              <a:defRPr sz="6615" spc="-9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609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00814"/>
          </a:xfrm>
          <a:noFill/>
        </p:spPr>
        <p:txBody>
          <a:bodyPr tIns="91440" bIns="91440" anchor="t" anchorCtr="0">
            <a:spAutoFit/>
          </a:bodyPr>
          <a:lstStyle>
            <a:lvl1pPr>
              <a:defRPr sz="6615" spc="-9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66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853032"/>
          </a:xfrm>
        </p:spPr>
        <p:txBody>
          <a:bodyPr>
            <a:spAutoFit/>
          </a:bodyPr>
          <a:lstStyle>
            <a:lvl1pPr>
              <a:defRPr sz="606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4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1489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60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5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8" tIns="42858" rIns="42858" bIns="42858" numCol="1" spcCol="0" rtlCol="0" fromWordArt="0" anchor="ctr" anchorCtr="0" forceAA="0" compatLnSpc="1">
            <a:prstTxWarp prst="textNoShape">
              <a:avLst/>
            </a:prstTxWarp>
            <a:noAutofit/>
          </a:bodyPr>
          <a:lstStyle/>
          <a:p>
            <a:pPr algn="ctr" defTabSz="856807" fontAlgn="base">
              <a:spcBef>
                <a:spcPct val="0"/>
              </a:spcBef>
              <a:spcAft>
                <a:spcPct val="0"/>
              </a:spcAft>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37703"/>
          </a:xfrm>
        </p:spPr>
        <p:txBody>
          <a:bodyPr/>
          <a:lstStyle>
            <a:lvl1pPr marL="0" indent="0">
              <a:buNone/>
              <a:defRPr sz="30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184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37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484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657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907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70460"/>
          </a:xfrm>
          <a:prstGeom prst="rect">
            <a:avLst/>
          </a:prstGeom>
          <a:noFill/>
          <a:ln w="12700">
            <a:noFill/>
            <a:miter lim="800000"/>
            <a:headEnd type="none" w="sm" len="sm"/>
            <a:tailEnd type="none" w="sm" len="sm"/>
          </a:ln>
          <a:effectLst/>
        </p:spPr>
        <p:txBody>
          <a:bodyPr vert="horz" wrap="square" lIns="168055" tIns="134444" rIns="168055" bIns="134444" numCol="1" anchor="t" anchorCtr="0" compatLnSpc="1">
            <a:prstTxWarp prst="textNoShape">
              <a:avLst/>
            </a:prstTxWarp>
            <a:spAutoFit/>
          </a:bodyPr>
          <a:lstStyle/>
          <a:p>
            <a:pPr defTabSz="856639" eaLnBrk="0" hangingPunct="0"/>
            <a:r>
              <a:rPr lang="en-US" sz="643">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8"/>
            <a:ext cx="1421436" cy="300620"/>
          </a:xfrm>
          <a:prstGeom prst="rect">
            <a:avLst/>
          </a:prstGeom>
        </p:spPr>
      </p:pic>
    </p:spTree>
    <p:extLst>
      <p:ext uri="{BB962C8B-B14F-4D97-AF65-F5344CB8AC3E}">
        <p14:creationId xmlns:p14="http://schemas.microsoft.com/office/powerpoint/2010/main" val="3000620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248933"/>
          </a:xfrm>
          <a:prstGeom prst="rect">
            <a:avLst/>
          </a:prstGeom>
        </p:spPr>
        <p:txBody>
          <a:bodyPr/>
          <a:lstStyle>
            <a:lvl1pPr marL="266939" indent="-266939">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126" indent="-258188">
              <a:buClr>
                <a:schemeClr val="tx1"/>
              </a:buClr>
              <a:buSzPct val="90000"/>
              <a:buFont typeface="Arial" pitchFamily="34" charset="0"/>
              <a:buChar char="•"/>
              <a:defRPr sz="294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065" indent="-266939">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115" indent="-21005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165" indent="-21005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399"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761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513830"/>
            <a:ext cx="11653523" cy="192672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88071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272"/>
            </a:lvl1pPr>
          </a:lstStyle>
          <a:p>
            <a:r>
              <a:rPr lang="en-US"/>
              <a:t>Click to edit Master title style</a:t>
            </a:r>
          </a:p>
        </p:txBody>
      </p:sp>
      <p:sp>
        <p:nvSpPr>
          <p:cNvPr id="3" name="Text Placeholder 2"/>
          <p:cNvSpPr>
            <a:spLocks noGrp="1"/>
          </p:cNvSpPr>
          <p:nvPr>
            <p:ph type="body" idx="1"/>
          </p:nvPr>
        </p:nvSpPr>
        <p:spPr>
          <a:xfrm>
            <a:off x="831850" y="4589464"/>
            <a:ext cx="10515600" cy="476797"/>
          </a:xfrm>
        </p:spPr>
        <p:txBody>
          <a:bodyPr/>
          <a:lstStyle>
            <a:lvl1pPr marL="0" indent="0">
              <a:buNone/>
              <a:defRPr sz="2109">
                <a:solidFill>
                  <a:schemeClr val="tx1">
                    <a:tint val="75000"/>
                  </a:schemeClr>
                </a:solidFill>
              </a:defRPr>
            </a:lvl1pPr>
            <a:lvl2pPr marL="401700" indent="0">
              <a:buNone/>
              <a:defRPr sz="1756">
                <a:solidFill>
                  <a:schemeClr val="tx1">
                    <a:tint val="75000"/>
                  </a:schemeClr>
                </a:solidFill>
              </a:defRPr>
            </a:lvl2pPr>
            <a:lvl3pPr marL="803400" indent="0">
              <a:buNone/>
              <a:defRPr sz="1582">
                <a:solidFill>
                  <a:schemeClr val="tx1">
                    <a:tint val="75000"/>
                  </a:schemeClr>
                </a:solidFill>
              </a:defRPr>
            </a:lvl3pPr>
            <a:lvl4pPr marL="1205100" indent="0">
              <a:buNone/>
              <a:defRPr sz="1406">
                <a:solidFill>
                  <a:schemeClr val="tx1">
                    <a:tint val="75000"/>
                  </a:schemeClr>
                </a:solidFill>
              </a:defRPr>
            </a:lvl4pPr>
            <a:lvl5pPr marL="1606801" indent="0">
              <a:buNone/>
              <a:defRPr sz="1406">
                <a:solidFill>
                  <a:schemeClr val="tx1">
                    <a:tint val="75000"/>
                  </a:schemeClr>
                </a:solidFill>
              </a:defRPr>
            </a:lvl5pPr>
            <a:lvl6pPr marL="2008500" indent="0">
              <a:buNone/>
              <a:defRPr sz="1406">
                <a:solidFill>
                  <a:schemeClr val="tx1">
                    <a:tint val="75000"/>
                  </a:schemeClr>
                </a:solidFill>
              </a:defRPr>
            </a:lvl6pPr>
            <a:lvl7pPr marL="2410200" indent="0">
              <a:buNone/>
              <a:defRPr sz="1406">
                <a:solidFill>
                  <a:schemeClr val="tx1">
                    <a:tint val="75000"/>
                  </a:schemeClr>
                </a:solidFill>
              </a:defRPr>
            </a:lvl7pPr>
            <a:lvl8pPr marL="2811900" indent="0">
              <a:buNone/>
              <a:defRPr sz="1406">
                <a:solidFill>
                  <a:schemeClr val="tx1">
                    <a:tint val="75000"/>
                  </a:schemeClr>
                </a:solidFill>
              </a:defRPr>
            </a:lvl8pPr>
            <a:lvl9pPr marL="3213600" indent="0">
              <a:buNone/>
              <a:defRPr sz="14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92819-27F9-43B4-BA0A-544752B242CA}"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6E340-FC1B-4DE6-9B93-EFD55D58EA18}" type="slidenum">
              <a:rPr lang="en-US" smtClean="0"/>
              <a:t>‹#›</a:t>
            </a:fld>
            <a:endParaRPr lang="en-US"/>
          </a:p>
        </p:txBody>
      </p:sp>
    </p:spTree>
    <p:extLst>
      <p:ext uri="{BB962C8B-B14F-4D97-AF65-F5344CB8AC3E}">
        <p14:creationId xmlns:p14="http://schemas.microsoft.com/office/powerpoint/2010/main" val="41994662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1D5C-D5E4-45DA-8929-E406CE90612E}"/>
              </a:ext>
            </a:extLst>
          </p:cNvPr>
          <p:cNvSpPr>
            <a:spLocks noGrp="1"/>
          </p:cNvSpPr>
          <p:nvPr>
            <p:ph type="ctrTitle"/>
          </p:nvPr>
        </p:nvSpPr>
        <p:spPr>
          <a:xfrm>
            <a:off x="1524000" y="1122363"/>
            <a:ext cx="9144000" cy="2387600"/>
          </a:xfrm>
        </p:spPr>
        <p:txBody>
          <a:bodyPr anchor="b"/>
          <a:lstStyle>
            <a:lvl1pPr algn="ctr">
              <a:defRPr sz="5625"/>
            </a:lvl1pPr>
          </a:lstStyle>
          <a:p>
            <a:r>
              <a:rPr lang="en-US"/>
              <a:t>Click to edit Master title style</a:t>
            </a:r>
          </a:p>
        </p:txBody>
      </p:sp>
      <p:sp>
        <p:nvSpPr>
          <p:cNvPr id="3" name="Subtitle 2">
            <a:extLst>
              <a:ext uri="{FF2B5EF4-FFF2-40B4-BE49-F238E27FC236}">
                <a16:creationId xmlns:a16="http://schemas.microsoft.com/office/drawing/2014/main" id="{8E3E5EA0-4F13-46F2-9A7F-ECD04AB29BE2}"/>
              </a:ext>
            </a:extLst>
          </p:cNvPr>
          <p:cNvSpPr>
            <a:spLocks noGrp="1"/>
          </p:cNvSpPr>
          <p:nvPr>
            <p:ph type="subTitle" idx="1"/>
          </p:nvPr>
        </p:nvSpPr>
        <p:spPr>
          <a:xfrm>
            <a:off x="1524000" y="3602039"/>
            <a:ext cx="9144000" cy="496290"/>
          </a:xfrm>
        </p:spPr>
        <p:txBody>
          <a:bodyPr/>
          <a:lstStyle>
            <a:lvl1pPr marL="0" indent="0" algn="ctr">
              <a:buNone/>
              <a:defRPr sz="2250"/>
            </a:lvl1pPr>
            <a:lvl2pPr marL="428625" indent="0" algn="ctr">
              <a:buNone/>
              <a:defRPr sz="1875"/>
            </a:lvl2pPr>
            <a:lvl3pPr marL="857250" indent="0" algn="ctr">
              <a:buNone/>
              <a:defRPr sz="1688"/>
            </a:lvl3pPr>
            <a:lvl4pPr marL="1285875" indent="0" algn="ctr">
              <a:buNone/>
              <a:defRPr sz="1500"/>
            </a:lvl4pPr>
            <a:lvl5pPr marL="1714500" indent="0" algn="ctr">
              <a:buNone/>
              <a:defRPr sz="1500"/>
            </a:lvl5pPr>
            <a:lvl6pPr marL="2143125" indent="0" algn="ctr">
              <a:buNone/>
              <a:defRPr sz="1500"/>
            </a:lvl6pPr>
            <a:lvl7pPr marL="2571750" indent="0" algn="ctr">
              <a:buNone/>
              <a:defRPr sz="1500"/>
            </a:lvl7pPr>
            <a:lvl8pPr marL="3000375" indent="0" algn="ctr">
              <a:buNone/>
              <a:defRPr sz="1500"/>
            </a:lvl8pPr>
            <a:lvl9pPr marL="3429000" indent="0" algn="ctr">
              <a:buNone/>
              <a:defRPr sz="1500"/>
            </a:lvl9pPr>
          </a:lstStyle>
          <a:p>
            <a:r>
              <a:rPr lang="en-US"/>
              <a:t>Click to edit Master subtitle style</a:t>
            </a:r>
          </a:p>
        </p:txBody>
      </p:sp>
      <p:sp>
        <p:nvSpPr>
          <p:cNvPr id="4" name="Date Placeholder 3">
            <a:extLst>
              <a:ext uri="{FF2B5EF4-FFF2-40B4-BE49-F238E27FC236}">
                <a16:creationId xmlns:a16="http://schemas.microsoft.com/office/drawing/2014/main" id="{6C886059-6160-4D3E-9F62-CFC1B1379978}"/>
              </a:ext>
            </a:extLst>
          </p:cNvPr>
          <p:cNvSpPr>
            <a:spLocks noGrp="1"/>
          </p:cNvSpPr>
          <p:nvPr>
            <p:ph type="dt" sz="half" idx="10"/>
          </p:nvPr>
        </p:nvSpPr>
        <p:spPr/>
        <p:txBody>
          <a:bodyPr/>
          <a:lstStyle/>
          <a:p>
            <a:fld id="{680ADC5E-4D49-4032-8F4F-36FD817D5B5C}" type="datetimeFigureOut">
              <a:rPr lang="en-US" smtClean="0"/>
              <a:t>3/9/2022</a:t>
            </a:fld>
            <a:endParaRPr lang="en-US"/>
          </a:p>
        </p:txBody>
      </p:sp>
      <p:sp>
        <p:nvSpPr>
          <p:cNvPr id="5" name="Footer Placeholder 4">
            <a:extLst>
              <a:ext uri="{FF2B5EF4-FFF2-40B4-BE49-F238E27FC236}">
                <a16:creationId xmlns:a16="http://schemas.microsoft.com/office/drawing/2014/main" id="{EA6BCA3E-7EE3-4492-9892-6433C56ED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C61F8-4F79-4147-8F28-C996B91B02ED}"/>
              </a:ext>
            </a:extLst>
          </p:cNvPr>
          <p:cNvSpPr>
            <a:spLocks noGrp="1"/>
          </p:cNvSpPr>
          <p:nvPr>
            <p:ph type="sldNum" sz="quarter" idx="12"/>
          </p:nvPr>
        </p:nvSpPr>
        <p:spPr/>
        <p:txBody>
          <a:bodyPr/>
          <a:lstStyle/>
          <a:p>
            <a:fld id="{D3D0A5FB-CC6F-4C49-8B7F-478218F3FC3E}" type="slidenum">
              <a:rPr lang="en-US" smtClean="0"/>
              <a:t>‹#›</a:t>
            </a:fld>
            <a:endParaRPr lang="en-US"/>
          </a:p>
        </p:txBody>
      </p:sp>
    </p:spTree>
    <p:extLst>
      <p:ext uri="{BB962C8B-B14F-4D97-AF65-F5344CB8AC3E}">
        <p14:creationId xmlns:p14="http://schemas.microsoft.com/office/powerpoint/2010/main" val="206161077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3BD1-3C43-46C4-8D8C-4727FE58A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0E1FA-E823-44C9-B972-D35F04E2BE4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E5158-3037-47B8-85EE-C3DA3C1777CD}"/>
              </a:ext>
            </a:extLst>
          </p:cNvPr>
          <p:cNvSpPr>
            <a:spLocks noGrp="1"/>
          </p:cNvSpPr>
          <p:nvPr>
            <p:ph type="dt" sz="half" idx="10"/>
          </p:nvPr>
        </p:nvSpPr>
        <p:spPr/>
        <p:txBody>
          <a:bodyPr/>
          <a:lstStyle/>
          <a:p>
            <a:fld id="{AB978CBF-E40E-4D58-82DE-BA961213CF09}" type="datetimeFigureOut">
              <a:rPr lang="en-US" smtClean="0"/>
              <a:t>3/9/2022</a:t>
            </a:fld>
            <a:endParaRPr lang="en-US"/>
          </a:p>
        </p:txBody>
      </p:sp>
      <p:sp>
        <p:nvSpPr>
          <p:cNvPr id="5" name="Footer Placeholder 4">
            <a:extLst>
              <a:ext uri="{FF2B5EF4-FFF2-40B4-BE49-F238E27FC236}">
                <a16:creationId xmlns:a16="http://schemas.microsoft.com/office/drawing/2014/main" id="{28F7D0EA-5334-4588-8CB9-A963074D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1580B-BF0B-4314-8886-C217F3D41011}"/>
              </a:ext>
            </a:extLst>
          </p:cNvPr>
          <p:cNvSpPr>
            <a:spLocks noGrp="1"/>
          </p:cNvSpPr>
          <p:nvPr>
            <p:ph type="sldNum" sz="quarter" idx="12"/>
          </p:nvPr>
        </p:nvSpPr>
        <p:spPr/>
        <p:txBody>
          <a:bodyPr/>
          <a:lstStyle/>
          <a:p>
            <a:fld id="{D4653693-0414-4CB3-A677-E30FB783B29A}" type="slidenum">
              <a:rPr lang="en-US" smtClean="0"/>
              <a:t>‹#›</a:t>
            </a:fld>
            <a:endParaRPr lang="en-US"/>
          </a:p>
        </p:txBody>
      </p:sp>
    </p:spTree>
    <p:extLst>
      <p:ext uri="{BB962C8B-B14F-4D97-AF65-F5344CB8AC3E}">
        <p14:creationId xmlns:p14="http://schemas.microsoft.com/office/powerpoint/2010/main" val="109791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55" Type="http://schemas.openxmlformats.org/officeDocument/2006/relationships/theme" Target="../theme/theme2.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slideLayout" Target="../slideLayouts/slideLayout169.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slideLayout" Target="../slideLayouts/slideLayout170.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theme" Target="../theme/theme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36" r:id="rId114"/>
    <p:sldLayoutId id="2147485437" r:id="rId115"/>
    <p:sldLayoutId id="2147485513"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79955331"/>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39" r:id="rId18"/>
    <p:sldLayoutId id="2147485440" r:id="rId19"/>
    <p:sldLayoutId id="2147485441" r:id="rId20"/>
    <p:sldLayoutId id="2147485442" r:id="rId21"/>
    <p:sldLayoutId id="2147485443" r:id="rId22"/>
    <p:sldLayoutId id="2147485444" r:id="rId23"/>
    <p:sldLayoutId id="2147485445" r:id="rId24"/>
    <p:sldLayoutId id="2147485446" r:id="rId25"/>
    <p:sldLayoutId id="2147485447" r:id="rId26"/>
    <p:sldLayoutId id="2147485448" r:id="rId27"/>
    <p:sldLayoutId id="2147485449" r:id="rId28"/>
    <p:sldLayoutId id="2147485450" r:id="rId29"/>
    <p:sldLayoutId id="2147485451" r:id="rId30"/>
    <p:sldLayoutId id="2147485452" r:id="rId31"/>
    <p:sldLayoutId id="2147485453" r:id="rId32"/>
    <p:sldLayoutId id="2147485454" r:id="rId33"/>
    <p:sldLayoutId id="2147485455" r:id="rId34"/>
    <p:sldLayoutId id="2147485456" r:id="rId35"/>
    <p:sldLayoutId id="2147485457" r:id="rId36"/>
    <p:sldLayoutId id="2147485458" r:id="rId37"/>
    <p:sldLayoutId id="2147485459" r:id="rId38"/>
    <p:sldLayoutId id="2147485460" r:id="rId39"/>
    <p:sldLayoutId id="2147485461" r:id="rId40"/>
    <p:sldLayoutId id="2147485462" r:id="rId41"/>
    <p:sldLayoutId id="2147485463" r:id="rId42"/>
    <p:sldLayoutId id="2147485464" r:id="rId43"/>
    <p:sldLayoutId id="2147485465" r:id="rId44"/>
    <p:sldLayoutId id="2147485466" r:id="rId45"/>
    <p:sldLayoutId id="2147485467" r:id="rId46"/>
    <p:sldLayoutId id="2147485468" r:id="rId47"/>
    <p:sldLayoutId id="2147485469" r:id="rId48"/>
    <p:sldLayoutId id="2147485470" r:id="rId49"/>
    <p:sldLayoutId id="2147485471" r:id="rId50"/>
    <p:sldLayoutId id="2147485472" r:id="rId51"/>
    <p:sldLayoutId id="2147485473" r:id="rId52"/>
    <p:sldLayoutId id="2147485474" r:id="rId53"/>
    <p:sldLayoutId id="2147485475" r:id="rId54"/>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3727876576"/>
      </p:ext>
    </p:extLst>
  </p:cSld>
  <p:clrMap bg1="lt1" tx1="dk1" bg2="lt2" tx2="dk2" accent1="accent1" accent2="accent2" accent3="accent3" accent4="accent4" accent5="accent5" accent6="accent6" hlink="hlink" folHlink="folHlink"/>
  <p:sldLayoutIdLst>
    <p:sldLayoutId id="2147485416" r:id="rId1"/>
    <p:sldLayoutId id="2147485417" r:id="rId2"/>
    <p:sldLayoutId id="2147485418" r:id="rId3"/>
    <p:sldLayoutId id="2147485419" r:id="rId4"/>
    <p:sldLayoutId id="2147485420" r:id="rId5"/>
    <p:sldLayoutId id="2147485421" r:id="rId6"/>
    <p:sldLayoutId id="2147485422" r:id="rId7"/>
    <p:sldLayoutId id="2147485423" r:id="rId8"/>
    <p:sldLayoutId id="2147485424" r:id="rId9"/>
    <p:sldLayoutId id="2147485425" r:id="rId10"/>
    <p:sldLayoutId id="2147485426" r:id="rId11"/>
    <p:sldLayoutId id="2147485427" r:id="rId12"/>
    <p:sldLayoutId id="2147485428" r:id="rId13"/>
    <p:sldLayoutId id="2147485429" r:id="rId14"/>
    <p:sldLayoutId id="2147485430" r:id="rId15"/>
    <p:sldLayoutId id="2147485431" r:id="rId16"/>
    <p:sldLayoutId id="2147485432" r:id="rId17"/>
    <p:sldLayoutId id="2147485433" r:id="rId18"/>
    <p:sldLayoutId id="2147485434" r:id="rId19"/>
    <p:sldLayoutId id="2147485435" r:id="rId2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9"/>
            <a:ext cx="11653521" cy="192672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9" y="5879"/>
            <a:ext cx="931246" cy="5648525"/>
            <a:chOff x="12618967" y="5995"/>
            <a:chExt cx="949919"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56807" fontAlgn="base">
                  <a:lnSpc>
                    <a:spcPct val="100000"/>
                  </a:lnSpc>
                  <a:spcBef>
                    <a:spcPct val="0"/>
                  </a:spcBef>
                  <a:spcAft>
                    <a:spcPct val="0"/>
                  </a:spcAft>
                </a:pPr>
                <a:r>
                  <a:rPr lang="en-US" sz="459"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59"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856807" fontAlgn="base">
                  <a:lnSpc>
                    <a:spcPct val="100000"/>
                  </a:lnSpc>
                  <a:spcBef>
                    <a:spcPct val="0"/>
                  </a:spcBef>
                  <a:spcAft>
                    <a:spcPct val="0"/>
                  </a:spcAft>
                </a:pPr>
                <a:r>
                  <a:rPr lang="en-US" sz="459">
                    <a:gradFill>
                      <a:gsLst>
                        <a:gs pos="0">
                          <a:srgbClr val="FFFFFF"/>
                        </a:gs>
                        <a:gs pos="100000">
                          <a:srgbClr val="FFFFFF"/>
                        </a:gs>
                      </a:gsLst>
                      <a:lin ang="5400000" scaled="0"/>
                    </a:gradFill>
                    <a:ea typeface="Segoe UI" pitchFamily="34" charset="0"/>
                    <a:cs typeface="Segoe UI" pitchFamily="34" charset="0"/>
                  </a:rPr>
                  <a:t>R:</a:t>
                </a:r>
                <a:r>
                  <a:rPr lang="en-US" sz="459" baseline="0">
                    <a:gradFill>
                      <a:gsLst>
                        <a:gs pos="0">
                          <a:srgbClr val="FFFFFF"/>
                        </a:gs>
                        <a:gs pos="100000">
                          <a:srgbClr val="FFFFFF"/>
                        </a:gs>
                      </a:gsLst>
                      <a:lin ang="5400000" scaled="0"/>
                    </a:gradFill>
                    <a:ea typeface="Segoe UI" pitchFamily="34" charset="0"/>
                    <a:cs typeface="Segoe UI" pitchFamily="34" charset="0"/>
                  </a:rPr>
                  <a:t>216 G:59 B:1</a:t>
                </a:r>
                <a:endParaRPr lang="en-US" sz="459">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56807" fontAlgn="base">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856807" rtl="0" eaLnBrk="1" fontAlgn="base" latinLnBrk="0" hangingPunct="1">
                  <a:lnSpc>
                    <a:spcPct val="100000"/>
                  </a:lnSpc>
                  <a:spcBef>
                    <a:spcPct val="0"/>
                  </a:spcBef>
                  <a:spcAft>
                    <a:spcPct val="0"/>
                  </a:spcAft>
                </a:pPr>
                <a:r>
                  <a:rPr lang="en-US" sz="459"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856807" rtl="0" eaLnBrk="1" fontAlgn="base" latinLnBrk="0" hangingPunct="1">
                  <a:lnSpc>
                    <a:spcPct val="100000"/>
                  </a:lnSpc>
                  <a:spcBef>
                    <a:spcPct val="0"/>
                  </a:spcBef>
                  <a:spcAft>
                    <a:spcPct val="0"/>
                  </a:spcAft>
                </a:pPr>
                <a:r>
                  <a:rPr lang="en-US" sz="459"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856807" rtl="0" eaLnBrk="1" fontAlgn="base" latinLnBrk="0" hangingPunct="1">
                  <a:lnSpc>
                    <a:spcPct val="100000"/>
                  </a:lnSpc>
                  <a:spcBef>
                    <a:spcPct val="0"/>
                  </a:spcBef>
                  <a:spcAft>
                    <a:spcPct val="0"/>
                  </a:spcAft>
                </a:pPr>
                <a:r>
                  <a:rPr lang="en-US" sz="459"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856807" rtl="0" eaLnBrk="1" fontAlgn="base" latinLnBrk="0" hangingPunct="1">
                  <a:lnSpc>
                    <a:spcPct val="100000"/>
                  </a:lnSpc>
                  <a:spcBef>
                    <a:spcPct val="0"/>
                  </a:spcBef>
                  <a:spcAft>
                    <a:spcPct val="0"/>
                  </a:spcAft>
                </a:pPr>
                <a:r>
                  <a:rPr lang="en-US" sz="459"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856807" fontAlgn="base">
                  <a:lnSpc>
                    <a:spcPct val="100000"/>
                  </a:lnSpc>
                  <a:spcBef>
                    <a:spcPct val="0"/>
                  </a:spcBef>
                  <a:spcAft>
                    <a:spcPct val="0"/>
                  </a:spcAft>
                </a:pPr>
                <a:r>
                  <a:rPr lang="en-US" sz="459">
                    <a:gradFill>
                      <a:gsLst>
                        <a:gs pos="37168">
                          <a:srgbClr val="292929"/>
                        </a:gs>
                        <a:gs pos="72000">
                          <a:srgbClr val="292929"/>
                        </a:gs>
                      </a:gsLst>
                      <a:lin ang="5400000" scaled="0"/>
                    </a:gradFill>
                    <a:ea typeface="Segoe UI" pitchFamily="34" charset="0"/>
                    <a:cs typeface="Segoe UI" pitchFamily="34" charset="0"/>
                  </a:rPr>
                  <a:t>R:</a:t>
                </a:r>
                <a:r>
                  <a:rPr lang="en-US" sz="459" baseline="0">
                    <a:gradFill>
                      <a:gsLst>
                        <a:gs pos="37168">
                          <a:srgbClr val="292929"/>
                        </a:gs>
                        <a:gs pos="72000">
                          <a:srgbClr val="292929"/>
                        </a:gs>
                      </a:gsLst>
                      <a:lin ang="5400000" scaled="0"/>
                    </a:gradFill>
                    <a:ea typeface="Segoe UI" pitchFamily="34" charset="0"/>
                    <a:cs typeface="Segoe UI" pitchFamily="34" charset="0"/>
                  </a:rPr>
                  <a:t>210 G:210 B:210</a:t>
                </a:r>
                <a:endParaRPr lang="en-US" sz="459">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06616" y="262650"/>
              <a:ext cx="806340" cy="318200"/>
            </a:xfrm>
            <a:prstGeom prst="rect">
              <a:avLst/>
            </a:prstGeom>
            <a:noFill/>
          </p:spPr>
          <p:txBody>
            <a:bodyPr wrap="none" lIns="0" tIns="91440" rIns="182880" bIns="91440" rtlCol="0">
              <a:spAutoFit/>
            </a:bodyPr>
            <a:lstStyle/>
            <a:p>
              <a:pPr marL="0" algn="l" defTabSz="857055" rtl="0" eaLnBrk="1" latinLnBrk="0" hangingPunct="1">
                <a:lnSpc>
                  <a:spcPct val="90000"/>
                </a:lnSpc>
                <a:spcAft>
                  <a:spcPts val="551"/>
                </a:spcAft>
              </a:pPr>
              <a:r>
                <a:rPr lang="en-US" sz="919"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819445" y="4233063"/>
              <a:ext cx="2501747" cy="318200"/>
            </a:xfrm>
            <a:prstGeom prst="rect">
              <a:avLst/>
            </a:prstGeom>
            <a:noFill/>
          </p:spPr>
          <p:txBody>
            <a:bodyPr wrap="none" lIns="0" tIns="91440" rIns="182880" bIns="91440" rtlCol="0">
              <a:spAutoFit/>
            </a:bodyPr>
            <a:lstStyle/>
            <a:p>
              <a:pPr marL="0" algn="l" defTabSz="857055" rtl="0" eaLnBrk="1" latinLnBrk="0" hangingPunct="1">
                <a:lnSpc>
                  <a:spcPct val="90000"/>
                </a:lnSpc>
                <a:spcAft>
                  <a:spcPts val="551"/>
                </a:spcAft>
              </a:pPr>
              <a:r>
                <a:rPr lang="en-US" sz="919"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a:t>
              </a:r>
              <a:r>
                <a:rPr lang="en-US" sz="459" baseline="0">
                  <a:gradFill>
                    <a:gsLst>
                      <a:gs pos="2092">
                        <a:srgbClr val="F8F8F8"/>
                      </a:gs>
                      <a:gs pos="10042">
                        <a:srgbClr val="F8F8F8"/>
                      </a:gs>
                    </a:gsLst>
                    <a:lin ang="5400000" scaled="0"/>
                  </a:gradFill>
                  <a:ea typeface="Segoe UI" pitchFamily="34" charset="0"/>
                  <a:cs typeface="Segoe UI" pitchFamily="34" charset="0"/>
                </a:rPr>
                <a:t>168 G:0 B:0</a:t>
              </a:r>
              <a:endParaRPr lang="en-US" sz="459">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R:16</a:t>
              </a:r>
              <a:r>
                <a:rPr lang="en-US" sz="459" baseline="0">
                  <a:gradFill>
                    <a:gsLst>
                      <a:gs pos="2092">
                        <a:srgbClr val="F8F8F8"/>
                      </a:gs>
                      <a:gs pos="10042">
                        <a:srgbClr val="F8F8F8"/>
                      </a:gs>
                    </a:gsLst>
                    <a:lin ang="5400000" scaled="0"/>
                  </a:gradFill>
                  <a:ea typeface="Segoe UI" pitchFamily="34" charset="0"/>
                  <a:cs typeface="Segoe UI" pitchFamily="34" charset="0"/>
                </a:rPr>
                <a:t> G:124 B:16</a:t>
              </a:r>
              <a:endParaRPr lang="en-US" sz="459">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56807" rtl="0" eaLnBrk="1" fontAlgn="base" latinLnBrk="0" hangingPunct="1">
                <a:lnSpc>
                  <a:spcPct val="100000"/>
                </a:lnSpc>
                <a:spcBef>
                  <a:spcPct val="0"/>
                </a:spcBef>
                <a:spcAft>
                  <a:spcPct val="0"/>
                </a:spcAft>
              </a:pPr>
              <a:r>
                <a:rPr lang="en-US" sz="459"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56807" fontAlgn="base">
                <a:lnSpc>
                  <a:spcPct val="100000"/>
                </a:lnSpc>
                <a:spcBef>
                  <a:spcPct val="0"/>
                </a:spcBef>
                <a:spcAft>
                  <a:spcPct val="0"/>
                </a:spcAft>
              </a:pPr>
              <a:r>
                <a:rPr lang="en-US" sz="459">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432565006"/>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Lst>
  <p:transition>
    <p:fade/>
  </p:transition>
  <p:txStyles>
    <p:titleStyle>
      <a:lvl1pPr algn="l" defTabSz="857055" rtl="0" eaLnBrk="1" latinLnBrk="0" hangingPunct="1">
        <a:lnSpc>
          <a:spcPct val="90000"/>
        </a:lnSpc>
        <a:spcBef>
          <a:spcPct val="0"/>
        </a:spcBef>
        <a:buNone/>
        <a:defRPr lang="en-US" sz="4410"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075" marR="0" indent="-315075" algn="l" defTabSz="857055"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795" marR="0" indent="-221719" algn="l" defTabSz="857055"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175"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2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2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6899"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428"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3955"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483"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55" rtl="0" eaLnBrk="1" latinLnBrk="0" hangingPunct="1">
        <a:defRPr sz="1655" kern="1200">
          <a:solidFill>
            <a:schemeClr val="tx1"/>
          </a:solidFill>
          <a:latin typeface="+mn-lt"/>
          <a:ea typeface="+mn-ea"/>
          <a:cs typeface="+mn-cs"/>
        </a:defRPr>
      </a:lvl1pPr>
      <a:lvl2pPr marL="428527" algn="l" defTabSz="857055" rtl="0" eaLnBrk="1" latinLnBrk="0" hangingPunct="1">
        <a:defRPr sz="1655" kern="1200">
          <a:solidFill>
            <a:schemeClr val="tx1"/>
          </a:solidFill>
          <a:latin typeface="+mn-lt"/>
          <a:ea typeface="+mn-ea"/>
          <a:cs typeface="+mn-cs"/>
        </a:defRPr>
      </a:lvl2pPr>
      <a:lvl3pPr marL="857055" algn="l" defTabSz="857055" rtl="0" eaLnBrk="1" latinLnBrk="0" hangingPunct="1">
        <a:defRPr sz="1655" kern="1200">
          <a:solidFill>
            <a:schemeClr val="tx1"/>
          </a:solidFill>
          <a:latin typeface="+mn-lt"/>
          <a:ea typeface="+mn-ea"/>
          <a:cs typeface="+mn-cs"/>
        </a:defRPr>
      </a:lvl3pPr>
      <a:lvl4pPr marL="1285582" algn="l" defTabSz="857055" rtl="0" eaLnBrk="1" latinLnBrk="0" hangingPunct="1">
        <a:defRPr sz="1655" kern="1200">
          <a:solidFill>
            <a:schemeClr val="tx1"/>
          </a:solidFill>
          <a:latin typeface="+mn-lt"/>
          <a:ea typeface="+mn-ea"/>
          <a:cs typeface="+mn-cs"/>
        </a:defRPr>
      </a:lvl4pPr>
      <a:lvl5pPr marL="1714109" algn="l" defTabSz="857055" rtl="0" eaLnBrk="1" latinLnBrk="0" hangingPunct="1">
        <a:defRPr sz="1655" kern="1200">
          <a:solidFill>
            <a:schemeClr val="tx1"/>
          </a:solidFill>
          <a:latin typeface="+mn-lt"/>
          <a:ea typeface="+mn-ea"/>
          <a:cs typeface="+mn-cs"/>
        </a:defRPr>
      </a:lvl5pPr>
      <a:lvl6pPr marL="2142637" algn="l" defTabSz="857055" rtl="0" eaLnBrk="1" latinLnBrk="0" hangingPunct="1">
        <a:defRPr sz="1655" kern="1200">
          <a:solidFill>
            <a:schemeClr val="tx1"/>
          </a:solidFill>
          <a:latin typeface="+mn-lt"/>
          <a:ea typeface="+mn-ea"/>
          <a:cs typeface="+mn-cs"/>
        </a:defRPr>
      </a:lvl6pPr>
      <a:lvl7pPr marL="2571164" algn="l" defTabSz="857055" rtl="0" eaLnBrk="1" latinLnBrk="0" hangingPunct="1">
        <a:defRPr sz="1655" kern="1200">
          <a:solidFill>
            <a:schemeClr val="tx1"/>
          </a:solidFill>
          <a:latin typeface="+mn-lt"/>
          <a:ea typeface="+mn-ea"/>
          <a:cs typeface="+mn-cs"/>
        </a:defRPr>
      </a:lvl7pPr>
      <a:lvl8pPr marL="2999691" algn="l" defTabSz="857055" rtl="0" eaLnBrk="1" latinLnBrk="0" hangingPunct="1">
        <a:defRPr sz="1655" kern="1200">
          <a:solidFill>
            <a:schemeClr val="tx1"/>
          </a:solidFill>
          <a:latin typeface="+mn-lt"/>
          <a:ea typeface="+mn-ea"/>
          <a:cs typeface="+mn-cs"/>
        </a:defRPr>
      </a:lvl8pPr>
      <a:lvl9pPr marL="3428219" algn="l" defTabSz="857055" rtl="0" eaLnBrk="1" latinLnBrk="0" hangingPunct="1">
        <a:defRPr sz="16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mailto:Gary.Ciampa@microsoft.com" TargetMode="External"/><Relationship Id="rId7" Type="http://schemas.openxmlformats.org/officeDocument/2006/relationships/image" Target="../media/image46.sv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2" Type="http://schemas.openxmlformats.org/officeDocument/2006/relationships/hyperlink" Target="http://activemq.apache.org/how-should-i-implement-request-response-with-jms.html"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64.png"/><Relationship Id="rId18" Type="http://schemas.openxmlformats.org/officeDocument/2006/relationships/customXml" Target="../ink/ink59.xml"/><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61.png"/><Relationship Id="rId12" Type="http://schemas.openxmlformats.org/officeDocument/2006/relationships/customXml" Target="../ink/ink56.xml"/><Relationship Id="rId17" Type="http://schemas.openxmlformats.org/officeDocument/2006/relationships/image" Target="../media/image66.png"/><Relationship Id="rId2" Type="http://schemas.openxmlformats.org/officeDocument/2006/relationships/customXml" Target="../ink/ink51.xml"/><Relationship Id="rId16" Type="http://schemas.openxmlformats.org/officeDocument/2006/relationships/customXml" Target="../ink/ink58.xml"/><Relationship Id="rId20" Type="http://schemas.openxmlformats.org/officeDocument/2006/relationships/customXml" Target="../ink/ink60.xml"/><Relationship Id="rId1" Type="http://schemas.openxmlformats.org/officeDocument/2006/relationships/slideLayout" Target="../slideLayouts/slideLayout115.xml"/><Relationship Id="rId6" Type="http://schemas.openxmlformats.org/officeDocument/2006/relationships/customXml" Target="../ink/ink53.xml"/><Relationship Id="rId11" Type="http://schemas.openxmlformats.org/officeDocument/2006/relationships/image" Target="../media/image63.png"/><Relationship Id="rId5" Type="http://schemas.openxmlformats.org/officeDocument/2006/relationships/image" Target="../media/image60.png"/><Relationship Id="rId15" Type="http://schemas.openxmlformats.org/officeDocument/2006/relationships/image" Target="../media/image65.png"/><Relationship Id="rId10" Type="http://schemas.openxmlformats.org/officeDocument/2006/relationships/customXml" Target="../ink/ink55.xml"/><Relationship Id="rId19" Type="http://schemas.openxmlformats.org/officeDocument/2006/relationships/image" Target="../media/image67.png"/><Relationship Id="rId4" Type="http://schemas.openxmlformats.org/officeDocument/2006/relationships/customXml" Target="../ink/ink52.xml"/><Relationship Id="rId9" Type="http://schemas.openxmlformats.org/officeDocument/2006/relationships/image" Target="../media/image62.png"/><Relationship Id="rId14" Type="http://schemas.openxmlformats.org/officeDocument/2006/relationships/customXml" Target="../ink/ink57.xml"/></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customXml" Target="../ink/ink66.xml"/><Relationship Id="rId18" Type="http://schemas.openxmlformats.org/officeDocument/2006/relationships/image" Target="../media/image77.png"/><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74.png"/><Relationship Id="rId17" Type="http://schemas.openxmlformats.org/officeDocument/2006/relationships/customXml" Target="../ink/ink68.xml"/><Relationship Id="rId2" Type="http://schemas.openxmlformats.org/officeDocument/2006/relationships/image" Target="../media/image69.png"/><Relationship Id="rId16" Type="http://schemas.openxmlformats.org/officeDocument/2006/relationships/image" Target="../media/image76.png"/><Relationship Id="rId1" Type="http://schemas.openxmlformats.org/officeDocument/2006/relationships/slideLayout" Target="../slideLayouts/slideLayout115.xml"/><Relationship Id="rId6" Type="http://schemas.openxmlformats.org/officeDocument/2006/relationships/image" Target="../media/image71.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customXml" Target="../ink/ink67.xml"/><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customXml" Target="../ink/ink64.xml"/><Relationship Id="rId14"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99.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6" Type="http://schemas.openxmlformats.org/officeDocument/2006/relationships/image" Target="../media/image89.png"/><Relationship Id="rId21" Type="http://schemas.openxmlformats.org/officeDocument/2006/relationships/customXml" Target="../ink/ink10.xml"/><Relationship Id="rId42" Type="http://schemas.openxmlformats.org/officeDocument/2006/relationships/image" Target="../media/image97.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0.png"/><Relationship Id="rId84" Type="http://schemas.openxmlformats.org/officeDocument/2006/relationships/image" Target="../media/image118.png"/><Relationship Id="rId89" Type="http://schemas.openxmlformats.org/officeDocument/2006/relationships/customXml" Target="../ink/ink44.xml"/><Relationship Id="rId16" Type="http://schemas.openxmlformats.org/officeDocument/2006/relationships/image" Target="../media/image84.png"/><Relationship Id="rId11" Type="http://schemas.openxmlformats.org/officeDocument/2006/relationships/customXml" Target="../ink/ink5.xml"/><Relationship Id="rId32" Type="http://schemas.openxmlformats.org/officeDocument/2006/relationships/image" Target="../media/image92.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05.png"/><Relationship Id="rId74" Type="http://schemas.openxmlformats.org/officeDocument/2006/relationships/image" Target="../media/image113.png"/><Relationship Id="rId79" Type="http://schemas.openxmlformats.org/officeDocument/2006/relationships/customXml" Target="../ink/ink39.xml"/><Relationship Id="rId102" Type="http://schemas.openxmlformats.org/officeDocument/2006/relationships/image" Target="../media/image127.png"/><Relationship Id="rId5" Type="http://schemas.openxmlformats.org/officeDocument/2006/relationships/customXml" Target="../ink/ink2.xml"/><Relationship Id="rId90" Type="http://schemas.openxmlformats.org/officeDocument/2006/relationships/image" Target="../media/image121.png"/><Relationship Id="rId95" Type="http://schemas.openxmlformats.org/officeDocument/2006/relationships/customXml" Target="../ink/ink47.xml"/><Relationship Id="rId22" Type="http://schemas.openxmlformats.org/officeDocument/2006/relationships/image" Target="../media/image87.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100.png"/><Relationship Id="rId64" Type="http://schemas.openxmlformats.org/officeDocument/2006/relationships/image" Target="../media/image108.png"/><Relationship Id="rId69" Type="http://schemas.openxmlformats.org/officeDocument/2006/relationships/customXml" Target="../ink/ink34.xml"/><Relationship Id="rId80" Type="http://schemas.openxmlformats.org/officeDocument/2006/relationships/image" Target="../media/image116.png"/><Relationship Id="rId85" Type="http://schemas.openxmlformats.org/officeDocument/2006/relationships/customXml" Target="../ink/ink42.xml"/><Relationship Id="rId12" Type="http://schemas.openxmlformats.org/officeDocument/2006/relationships/image" Target="../media/image8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95.png"/><Relationship Id="rId46" Type="http://schemas.openxmlformats.org/officeDocument/2006/relationships/image" Target="../media/image99.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86.png"/><Relationship Id="rId41" Type="http://schemas.openxmlformats.org/officeDocument/2006/relationships/customXml" Target="../ink/ink20.xml"/><Relationship Id="rId54" Type="http://schemas.openxmlformats.org/officeDocument/2006/relationships/image" Target="../media/image103.png"/><Relationship Id="rId62" Type="http://schemas.openxmlformats.org/officeDocument/2006/relationships/image" Target="../media/image107.png"/><Relationship Id="rId70" Type="http://schemas.openxmlformats.org/officeDocument/2006/relationships/image" Target="../media/image111.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120.png"/><Relationship Id="rId91" Type="http://schemas.openxmlformats.org/officeDocument/2006/relationships/customXml" Target="../ink/ink45.xml"/><Relationship Id="rId96" Type="http://schemas.openxmlformats.org/officeDocument/2006/relationships/image" Target="../media/image124.png"/><Relationship Id="rId1" Type="http://schemas.openxmlformats.org/officeDocument/2006/relationships/slideLayout" Target="../slideLayouts/slideLayout115.xml"/><Relationship Id="rId6" Type="http://schemas.openxmlformats.org/officeDocument/2006/relationships/image" Target="../media/image7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90.png"/><Relationship Id="rId36" Type="http://schemas.openxmlformats.org/officeDocument/2006/relationships/image" Target="../media/image94.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81.png"/><Relationship Id="rId31" Type="http://schemas.openxmlformats.org/officeDocument/2006/relationships/customXml" Target="../ink/ink15.xml"/><Relationship Id="rId44" Type="http://schemas.openxmlformats.org/officeDocument/2006/relationships/image" Target="../media/image98.png"/><Relationship Id="rId52" Type="http://schemas.openxmlformats.org/officeDocument/2006/relationships/image" Target="../media/image102.png"/><Relationship Id="rId60" Type="http://schemas.openxmlformats.org/officeDocument/2006/relationships/image" Target="../media/image106.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15.png"/><Relationship Id="rId81" Type="http://schemas.openxmlformats.org/officeDocument/2006/relationships/customXml" Target="../ink/ink40.xml"/><Relationship Id="rId86" Type="http://schemas.openxmlformats.org/officeDocument/2006/relationships/image" Target="../media/image119.png"/><Relationship Id="rId94" Type="http://schemas.openxmlformats.org/officeDocument/2006/relationships/image" Target="../media/image123.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78.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85.png"/><Relationship Id="rId39" Type="http://schemas.openxmlformats.org/officeDocument/2006/relationships/customXml" Target="../ink/ink19.xml"/><Relationship Id="rId34" Type="http://schemas.openxmlformats.org/officeDocument/2006/relationships/image" Target="../media/image93.png"/><Relationship Id="rId50" Type="http://schemas.openxmlformats.org/officeDocument/2006/relationships/image" Target="../media/image101.png"/><Relationship Id="rId55" Type="http://schemas.openxmlformats.org/officeDocument/2006/relationships/customXml" Target="../ink/ink27.xml"/><Relationship Id="rId76" Type="http://schemas.openxmlformats.org/officeDocument/2006/relationships/image" Target="../media/image114.png"/><Relationship Id="rId97" Type="http://schemas.openxmlformats.org/officeDocument/2006/relationships/customXml" Target="../ink/ink48.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122.png"/><Relationship Id="rId2" Type="http://schemas.openxmlformats.org/officeDocument/2006/relationships/image" Target="../media/image55.png"/><Relationship Id="rId29" Type="http://schemas.openxmlformats.org/officeDocument/2006/relationships/customXml" Target="../ink/ink14.xml"/><Relationship Id="rId24" Type="http://schemas.openxmlformats.org/officeDocument/2006/relationships/image" Target="../media/image88.png"/><Relationship Id="rId40" Type="http://schemas.openxmlformats.org/officeDocument/2006/relationships/image" Target="../media/image96.png"/><Relationship Id="rId45" Type="http://schemas.openxmlformats.org/officeDocument/2006/relationships/customXml" Target="../ink/ink22.xml"/><Relationship Id="rId66" Type="http://schemas.openxmlformats.org/officeDocument/2006/relationships/image" Target="../media/image109.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117.png"/><Relationship Id="rId19" Type="http://schemas.openxmlformats.org/officeDocument/2006/relationships/customXml" Target="../ink/ink9.xml"/><Relationship Id="rId14" Type="http://schemas.openxmlformats.org/officeDocument/2006/relationships/image" Target="../media/image83.png"/><Relationship Id="rId30" Type="http://schemas.openxmlformats.org/officeDocument/2006/relationships/image" Target="../media/image91.png"/><Relationship Id="rId35" Type="http://schemas.openxmlformats.org/officeDocument/2006/relationships/customXml" Target="../ink/ink17.xml"/><Relationship Id="rId56" Type="http://schemas.openxmlformats.org/officeDocument/2006/relationships/image" Target="../media/image104.png"/><Relationship Id="rId77" Type="http://schemas.openxmlformats.org/officeDocument/2006/relationships/customXml" Target="../ink/ink38.xml"/><Relationship Id="rId100" Type="http://schemas.openxmlformats.org/officeDocument/2006/relationships/image" Target="../media/image126.png"/><Relationship Id="rId8" Type="http://schemas.openxmlformats.org/officeDocument/2006/relationships/image" Target="../media/image80.png"/><Relationship Id="rId51" Type="http://schemas.openxmlformats.org/officeDocument/2006/relationships/customXml" Target="../ink/ink25.xml"/><Relationship Id="rId72" Type="http://schemas.openxmlformats.org/officeDocument/2006/relationships/image" Target="../media/image112.png"/><Relationship Id="rId93" Type="http://schemas.openxmlformats.org/officeDocument/2006/relationships/customXml" Target="../ink/ink46.xml"/><Relationship Id="rId98" Type="http://schemas.openxmlformats.org/officeDocument/2006/relationships/image" Target="../media/image125.png"/><Relationship Id="rId3"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SeanFeldman/ServiceBus.CompressionPlugin" TargetMode="External"/><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dirty="0"/>
              <a:t>Sr. 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Robin Ghosh</a:t>
            </a:r>
            <a:endParaRPr lang="en-US"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927684" y="4918551"/>
            <a:ext cx="3919084" cy="276999"/>
          </a:xfrm>
          <a:prstGeom prst="rect">
            <a:avLst/>
          </a:prstGeom>
          <a:noFill/>
        </p:spPr>
        <p:txBody>
          <a:bodyPr wrap="square" lIns="0" tIns="0" rIns="0" bIns="0" rtlCol="0" anchor="t">
            <a:spAutoFit/>
          </a:bodyPr>
          <a:lstStyle/>
          <a:p>
            <a:r>
              <a:rPr lang="en-US" sz="1800" dirty="0" err="1">
                <a:hlinkClick r:id="rId3"/>
              </a:rPr>
              <a:t>Robin.Ghosh@microsoft</a:t>
            </a:r>
            <a:endParaRPr lang="en-US" sz="1800" dirty="0">
              <a:latin typeface="Segoe UI" panose="020B0502040204020203" pitchFamily="34" charset="0"/>
            </a:endParaRPr>
          </a:p>
        </p:txBody>
      </p:sp>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304" y="5493196"/>
            <a:ext cx="351296" cy="351296"/>
          </a:xfrm>
          <a:prstGeom prst="rect">
            <a:avLst/>
          </a:prstGeom>
        </p:spPr>
      </p:pic>
      <p:sp>
        <p:nvSpPr>
          <p:cNvPr id="28" name="TextBox 27">
            <a:extLst>
              <a:ext uri="{FF2B5EF4-FFF2-40B4-BE49-F238E27FC236}">
                <a16:creationId xmlns:a16="http://schemas.microsoft.com/office/drawing/2014/main" id="{6E5B1544-D3B5-43EE-9BF7-A49B31FDBA1D}"/>
              </a:ext>
            </a:extLst>
          </p:cNvPr>
          <p:cNvSpPr txBox="1"/>
          <p:nvPr/>
        </p:nvSpPr>
        <p:spPr>
          <a:xfrm>
            <a:off x="6769020" y="5493392"/>
            <a:ext cx="3960893" cy="369332"/>
          </a:xfrm>
          <a:prstGeom prst="rect">
            <a:avLst/>
          </a:prstGeom>
          <a:noFill/>
        </p:spPr>
        <p:txBody>
          <a:bodyPr wrap="square" lIns="91440" tIns="45720" rIns="91440" bIns="45720" anchor="t">
            <a:spAutoFit/>
          </a:bodyPr>
          <a:lstStyle/>
          <a:p>
            <a:r>
              <a:rPr lang="en-US" sz="1800" dirty="0">
                <a:ea typeface="+mn-lt"/>
                <a:cs typeface="+mn-lt"/>
              </a:rPr>
              <a:t>https://github.com/RobinGhoshATL</a:t>
            </a:r>
            <a:endParaRPr lang="en-US" dirty="0"/>
          </a:p>
        </p:txBody>
      </p:sp>
      <p:pic>
        <p:nvPicPr>
          <p:cNvPr id="6" name="Picture 5">
            <a:extLst>
              <a:ext uri="{FF2B5EF4-FFF2-40B4-BE49-F238E27FC236}">
                <a16:creationId xmlns:a16="http://schemas.microsoft.com/office/drawing/2014/main" id="{C9BD15C3-C125-49DE-B9AC-23ABF7520FE8}"/>
              </a:ext>
            </a:extLst>
          </p:cNvPr>
          <p:cNvPicPr>
            <a:picLocks noChangeAspect="1"/>
          </p:cNvPicPr>
          <p:nvPr/>
        </p:nvPicPr>
        <p:blipFill>
          <a:blip r:embed="rId8"/>
          <a:stretch>
            <a:fillRect/>
          </a:stretch>
        </p:blipFill>
        <p:spPr>
          <a:xfrm>
            <a:off x="6843353" y="575780"/>
            <a:ext cx="2705100" cy="2562225"/>
          </a:xfrm>
          <a:prstGeom prst="rect">
            <a:avLst/>
          </a:prstGeom>
        </p:spPr>
      </p:pic>
    </p:spTree>
    <p:extLst>
      <p:ext uri="{BB962C8B-B14F-4D97-AF65-F5344CB8AC3E}">
        <p14:creationId xmlns:p14="http://schemas.microsoft.com/office/powerpoint/2010/main" val="927735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FF0000"/>
                </a:solidFill>
              </a:rPr>
              <a:t>Need help on?  </a:t>
            </a:r>
            <a:br>
              <a:rPr lang="en-US" sz="2800" dirty="0"/>
            </a:br>
            <a:br>
              <a:rPr lang="en-US" sz="2800" dirty="0"/>
            </a:br>
            <a:br>
              <a:rPr lang="en-US" sz="2800" dirty="0"/>
            </a:br>
            <a:r>
              <a:rPr lang="en-US" sz="2400" dirty="0">
                <a:latin typeface="-apple-system"/>
              </a:rPr>
              <a:t>DLQ - No reprocessing support like Rabbit-MQ</a:t>
            </a:r>
            <a:br>
              <a:rPr lang="en-US" sz="2400" dirty="0">
                <a:latin typeface="-apple-system"/>
              </a:rPr>
            </a:br>
            <a:br>
              <a:rPr lang="en-US" sz="2400" dirty="0">
                <a:latin typeface="-apple-system"/>
              </a:rPr>
            </a:br>
            <a:r>
              <a:rPr lang="en-US" sz="2000" dirty="0">
                <a:solidFill>
                  <a:srgbClr val="242424"/>
                </a:solidFill>
                <a:latin typeface="Segoe UI" panose="020B0502040204020203" pitchFamily="34" charset="0"/>
              </a:rPr>
              <a:t>C</a:t>
            </a:r>
            <a:r>
              <a:rPr lang="en-US" sz="2000" i="0" dirty="0">
                <a:solidFill>
                  <a:srgbClr val="242424"/>
                </a:solidFill>
                <a:effectLst/>
                <a:latin typeface="Segoe UI" panose="020B0502040204020203" pitchFamily="34" charset="0"/>
              </a:rPr>
              <a:t>ustomer is deferring the message before completion ....and then completing it which is wrong</a:t>
            </a:r>
            <a:br>
              <a:rPr lang="en-US" sz="2800" dirty="0"/>
            </a:br>
            <a:br>
              <a:rPr lang="en-US" sz="2800" dirty="0"/>
            </a:br>
            <a:r>
              <a:rPr lang="en-US" sz="2400" i="0" dirty="0">
                <a:solidFill>
                  <a:srgbClr val="232629"/>
                </a:solidFill>
                <a:effectLst/>
                <a:latin typeface="-apple-system"/>
              </a:rPr>
              <a:t>ActiveMQ and JMS have </a:t>
            </a:r>
            <a:r>
              <a:rPr lang="en-US" sz="2400" i="0" u="sng" dirty="0">
                <a:effectLst/>
                <a:latin typeface="-apple-system"/>
                <a:hlinkClick r:id="rId2"/>
              </a:rPr>
              <a:t>"reply-to" functionality</a:t>
            </a:r>
            <a:r>
              <a:rPr lang="en-US" sz="2400" i="0" dirty="0">
                <a:solidFill>
                  <a:srgbClr val="232629"/>
                </a:solidFill>
                <a:effectLst/>
                <a:latin typeface="-apple-system"/>
              </a:rPr>
              <a:t> - where the sender indicates on send the queue name where it wants to see responses come back to - and the consumer complies with that. The reply-to queue can be fixed or a temporary one that the sender creates up-front.</a:t>
            </a:r>
            <a:br>
              <a:rPr lang="en-US" sz="2400" i="0" dirty="0">
                <a:solidFill>
                  <a:srgbClr val="232629"/>
                </a:solidFill>
                <a:effectLst/>
                <a:latin typeface="-apple-system"/>
              </a:rPr>
            </a:br>
            <a:br>
              <a:rPr lang="en-US" sz="2400" i="0" dirty="0">
                <a:solidFill>
                  <a:srgbClr val="232629"/>
                </a:solidFill>
                <a:effectLst/>
                <a:latin typeface="-apple-system"/>
              </a:rPr>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10</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spTree>
    <p:extLst>
      <p:ext uri="{BB962C8B-B14F-4D97-AF65-F5344CB8AC3E}">
        <p14:creationId xmlns:p14="http://schemas.microsoft.com/office/powerpoint/2010/main" val="158193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FF0000"/>
                </a:solidFill>
              </a:rPr>
              <a:t>Customer –</a:t>
            </a:r>
            <a:r>
              <a:rPr lang="en-US" sz="2800" dirty="0" err="1">
                <a:solidFill>
                  <a:srgbClr val="FF0000"/>
                </a:solidFill>
              </a:rPr>
              <a:t>OneTrust</a:t>
            </a:r>
            <a:r>
              <a:rPr lang="en-US" sz="2800" dirty="0">
                <a:solidFill>
                  <a:srgbClr val="FF0000"/>
                </a:solidFill>
              </a:rPr>
              <a:t> ask:</a:t>
            </a:r>
            <a:br>
              <a:rPr lang="en-US" sz="2800" dirty="0">
                <a:solidFill>
                  <a:srgbClr val="008575"/>
                </a:solidFill>
              </a:rPr>
            </a:br>
            <a:br>
              <a:rPr lang="en-US" sz="2800" dirty="0">
                <a:solidFill>
                  <a:srgbClr val="008575"/>
                </a:solidFill>
              </a:rPr>
            </a:br>
            <a:r>
              <a:rPr lang="en-US" sz="2800" dirty="0">
                <a:solidFill>
                  <a:srgbClr val="008575"/>
                </a:solidFill>
              </a:rPr>
              <a:t>Love to migrate to Azure across our entire Enterprise Integration tier, but need the jar deployments to switch between Active MQ and </a:t>
            </a:r>
            <a:r>
              <a:rPr lang="en-US" sz="2800" dirty="0" err="1">
                <a:solidFill>
                  <a:srgbClr val="008575"/>
                </a:solidFill>
              </a:rPr>
              <a:t>AService</a:t>
            </a:r>
            <a:r>
              <a:rPr lang="en-US" sz="2800" dirty="0">
                <a:solidFill>
                  <a:srgbClr val="008575"/>
                </a:solidFill>
              </a:rPr>
              <a:t> Bus using a runtime switch. We have several customers across the globe and we believe in phased cut-over and without this feature will drop migrating to Azure Cloud</a:t>
            </a:r>
            <a:br>
              <a:rPr lang="en-US" sz="2800" dirty="0"/>
            </a:br>
            <a:br>
              <a:rPr lang="en-US" sz="2800" dirty="0"/>
            </a:br>
            <a:r>
              <a:rPr lang="en-US" sz="2400" i="0" dirty="0">
                <a:solidFill>
                  <a:srgbClr val="232629"/>
                </a:solidFill>
                <a:effectLst/>
                <a:latin typeface="-apple-system"/>
              </a:rPr>
              <a:t>Allow customer to switch </a:t>
            </a:r>
            <a:r>
              <a:rPr lang="en-US" sz="2400" dirty="0">
                <a:solidFill>
                  <a:srgbClr val="232629"/>
                </a:solidFill>
                <a:latin typeface="-apple-system"/>
              </a:rPr>
              <a:t>code (jar executable) </a:t>
            </a:r>
            <a:r>
              <a:rPr lang="en-US" sz="2400" i="0" dirty="0">
                <a:solidFill>
                  <a:srgbClr val="232629"/>
                </a:solidFill>
                <a:effectLst/>
                <a:latin typeface="-apple-system"/>
              </a:rPr>
              <a:t>between Service Bus and Active MQ product for a phased cut over production approach.</a:t>
            </a:r>
            <a:br>
              <a:rPr lang="en-US" sz="2400" i="0" dirty="0">
                <a:solidFill>
                  <a:srgbClr val="232629"/>
                </a:solidFill>
                <a:effectLst/>
                <a:latin typeface="-apple-system"/>
              </a:rPr>
            </a:br>
            <a:br>
              <a:rPr lang="en-US" sz="2400" i="0" dirty="0">
                <a:solidFill>
                  <a:srgbClr val="232629"/>
                </a:solidFill>
                <a:effectLst/>
                <a:latin typeface="-apple-system"/>
              </a:rPr>
            </a:br>
            <a:br>
              <a:rPr lang="en-US" sz="2400" i="0" dirty="0">
                <a:solidFill>
                  <a:srgbClr val="232629"/>
                </a:solidFill>
                <a:effectLst/>
                <a:latin typeface="-apple-system"/>
              </a:rPr>
            </a:br>
            <a:r>
              <a:rPr lang="en-US" sz="1800" b="0" dirty="0" err="1">
                <a:solidFill>
                  <a:srgbClr val="569CD6"/>
                </a:solidFill>
                <a:effectLst/>
                <a:latin typeface="Consolas" panose="020B0609020204030204" pitchFamily="49" charset="0"/>
              </a:rPr>
              <a:t>spring.jms.servicebus.enabled</a:t>
            </a:r>
            <a:r>
              <a:rPr lang="en-US" sz="1800" b="0" dirty="0">
                <a:solidFill>
                  <a:srgbClr val="569CD6"/>
                </a:solidFill>
                <a:effectLst/>
                <a:latin typeface="Consolas" panose="020B0609020204030204" pitchFamily="49" charset="0"/>
              </a:rPr>
              <a:t>=true/false to read between Active MQ Queues or Service Bus Queues </a:t>
            </a:r>
            <a:r>
              <a:rPr lang="en-US" sz="2400" b="0" dirty="0">
                <a:solidFill>
                  <a:srgbClr val="FF0000"/>
                </a:solidFill>
                <a:latin typeface="Consolas" panose="020B0609020204030204" pitchFamily="49" charset="0"/>
              </a:rPr>
              <a:t>[NOT WORKING for 3.10 and 3.13 releases]</a:t>
            </a: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11</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A3C2491-59AE-4404-A395-9638F4F9FF14}"/>
                  </a:ext>
                </a:extLst>
              </p14:cNvPr>
              <p14:cNvContentPartPr/>
              <p14:nvPr/>
            </p14:nvContentPartPr>
            <p14:xfrm>
              <a:off x="2184210" y="571425"/>
              <a:ext cx="1486800" cy="214560"/>
            </p14:xfrm>
          </p:contentPart>
        </mc:Choice>
        <mc:Fallback xmlns="">
          <p:pic>
            <p:nvPicPr>
              <p:cNvPr id="7" name="Ink 6">
                <a:extLst>
                  <a:ext uri="{FF2B5EF4-FFF2-40B4-BE49-F238E27FC236}">
                    <a16:creationId xmlns:a16="http://schemas.microsoft.com/office/drawing/2014/main" id="{3A3C2491-59AE-4404-A395-9638F4F9FF14}"/>
                  </a:ext>
                </a:extLst>
              </p:cNvPr>
              <p:cNvPicPr/>
              <p:nvPr/>
            </p:nvPicPr>
            <p:blipFill>
              <a:blip r:embed="rId3"/>
              <a:stretch>
                <a:fillRect/>
              </a:stretch>
            </p:blipFill>
            <p:spPr>
              <a:xfrm>
                <a:off x="2175210" y="562425"/>
                <a:ext cx="1504440" cy="232200"/>
              </a:xfrm>
              <a:prstGeom prst="rect">
                <a:avLst/>
              </a:prstGeom>
            </p:spPr>
          </p:pic>
        </mc:Fallback>
      </mc:AlternateContent>
      <p:grpSp>
        <p:nvGrpSpPr>
          <p:cNvPr id="21" name="Group 20">
            <a:extLst>
              <a:ext uri="{FF2B5EF4-FFF2-40B4-BE49-F238E27FC236}">
                <a16:creationId xmlns:a16="http://schemas.microsoft.com/office/drawing/2014/main" id="{036F21C7-1D71-4007-8708-7C57C21A264B}"/>
              </a:ext>
            </a:extLst>
          </p:cNvPr>
          <p:cNvGrpSpPr/>
          <p:nvPr/>
        </p:nvGrpSpPr>
        <p:grpSpPr>
          <a:xfrm>
            <a:off x="2219130" y="560985"/>
            <a:ext cx="1288800" cy="239760"/>
            <a:chOff x="2219130" y="560985"/>
            <a:chExt cx="1288800" cy="2397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2C83A4A-6A21-41F6-8F37-1850BDC7123D}"/>
                    </a:ext>
                  </a:extLst>
                </p14:cNvPr>
                <p14:cNvContentPartPr/>
                <p14:nvPr/>
              </p14:nvContentPartPr>
              <p14:xfrm>
                <a:off x="2304810" y="623985"/>
                <a:ext cx="1047600" cy="95760"/>
              </p14:xfrm>
            </p:contentPart>
          </mc:Choice>
          <mc:Fallback xmlns="">
            <p:pic>
              <p:nvPicPr>
                <p:cNvPr id="3" name="Ink 2">
                  <a:extLst>
                    <a:ext uri="{FF2B5EF4-FFF2-40B4-BE49-F238E27FC236}">
                      <a16:creationId xmlns:a16="http://schemas.microsoft.com/office/drawing/2014/main" id="{F2C83A4A-6A21-41F6-8F37-1850BDC7123D}"/>
                    </a:ext>
                  </a:extLst>
                </p:cNvPr>
                <p:cNvPicPr/>
                <p:nvPr/>
              </p:nvPicPr>
              <p:blipFill>
                <a:blip r:embed="rId5"/>
                <a:stretch>
                  <a:fillRect/>
                </a:stretch>
              </p:blipFill>
              <p:spPr>
                <a:xfrm>
                  <a:off x="2295810" y="614985"/>
                  <a:ext cx="1065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74EA3D7-8B90-4CAC-BB29-1F64232F4F37}"/>
                    </a:ext>
                  </a:extLst>
                </p14:cNvPr>
                <p14:cNvContentPartPr/>
                <p14:nvPr/>
              </p14:nvContentPartPr>
              <p14:xfrm>
                <a:off x="2804850" y="690585"/>
                <a:ext cx="419040" cy="360"/>
              </p14:xfrm>
            </p:contentPart>
          </mc:Choice>
          <mc:Fallback xmlns="">
            <p:pic>
              <p:nvPicPr>
                <p:cNvPr id="5" name="Ink 4">
                  <a:extLst>
                    <a:ext uri="{FF2B5EF4-FFF2-40B4-BE49-F238E27FC236}">
                      <a16:creationId xmlns:a16="http://schemas.microsoft.com/office/drawing/2014/main" id="{F74EA3D7-8B90-4CAC-BB29-1F64232F4F37}"/>
                    </a:ext>
                  </a:extLst>
                </p:cNvPr>
                <p:cNvPicPr/>
                <p:nvPr/>
              </p:nvPicPr>
              <p:blipFill>
                <a:blip r:embed="rId7"/>
                <a:stretch>
                  <a:fillRect/>
                </a:stretch>
              </p:blipFill>
              <p:spPr>
                <a:xfrm>
                  <a:off x="2795850" y="681585"/>
                  <a:ext cx="43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0E53BC2-E336-44F2-821E-9C4B89E7A663}"/>
                    </a:ext>
                  </a:extLst>
                </p14:cNvPr>
                <p14:cNvContentPartPr/>
                <p14:nvPr/>
              </p14:nvContentPartPr>
              <p14:xfrm>
                <a:off x="2238210" y="595185"/>
                <a:ext cx="217800" cy="30960"/>
              </p14:xfrm>
            </p:contentPart>
          </mc:Choice>
          <mc:Fallback xmlns="">
            <p:pic>
              <p:nvPicPr>
                <p:cNvPr id="9" name="Ink 8">
                  <a:extLst>
                    <a:ext uri="{FF2B5EF4-FFF2-40B4-BE49-F238E27FC236}">
                      <a16:creationId xmlns:a16="http://schemas.microsoft.com/office/drawing/2014/main" id="{D0E53BC2-E336-44F2-821E-9C4B89E7A663}"/>
                    </a:ext>
                  </a:extLst>
                </p:cNvPr>
                <p:cNvPicPr/>
                <p:nvPr/>
              </p:nvPicPr>
              <p:blipFill>
                <a:blip r:embed="rId9"/>
                <a:stretch>
                  <a:fillRect/>
                </a:stretch>
              </p:blipFill>
              <p:spPr>
                <a:xfrm>
                  <a:off x="2229210" y="586185"/>
                  <a:ext cx="235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5EBB7420-3E0E-40B3-A505-6F16CF8221B2}"/>
                    </a:ext>
                  </a:extLst>
                </p14:cNvPr>
                <p14:cNvContentPartPr/>
                <p14:nvPr/>
              </p14:nvContentPartPr>
              <p14:xfrm>
                <a:off x="2219130" y="590505"/>
                <a:ext cx="285840" cy="360"/>
              </p14:xfrm>
            </p:contentPart>
          </mc:Choice>
          <mc:Fallback xmlns="">
            <p:pic>
              <p:nvPicPr>
                <p:cNvPr id="11" name="Ink 10">
                  <a:extLst>
                    <a:ext uri="{FF2B5EF4-FFF2-40B4-BE49-F238E27FC236}">
                      <a16:creationId xmlns:a16="http://schemas.microsoft.com/office/drawing/2014/main" id="{5EBB7420-3E0E-40B3-A505-6F16CF8221B2}"/>
                    </a:ext>
                  </a:extLst>
                </p:cNvPr>
                <p:cNvPicPr/>
                <p:nvPr/>
              </p:nvPicPr>
              <p:blipFill>
                <a:blip r:embed="rId11"/>
                <a:stretch>
                  <a:fillRect/>
                </a:stretch>
              </p:blipFill>
              <p:spPr>
                <a:xfrm>
                  <a:off x="2210130" y="581505"/>
                  <a:ext cx="30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4E6A1EA-7D0E-4CBE-9C0F-B7461A0F1A6C}"/>
                    </a:ext>
                  </a:extLst>
                </p14:cNvPr>
                <p14:cNvContentPartPr/>
                <p14:nvPr/>
              </p14:nvContentPartPr>
              <p14:xfrm>
                <a:off x="2247930" y="685905"/>
                <a:ext cx="243360" cy="19800"/>
              </p14:xfrm>
            </p:contentPart>
          </mc:Choice>
          <mc:Fallback xmlns="">
            <p:pic>
              <p:nvPicPr>
                <p:cNvPr id="13" name="Ink 12">
                  <a:extLst>
                    <a:ext uri="{FF2B5EF4-FFF2-40B4-BE49-F238E27FC236}">
                      <a16:creationId xmlns:a16="http://schemas.microsoft.com/office/drawing/2014/main" id="{B4E6A1EA-7D0E-4CBE-9C0F-B7461A0F1A6C}"/>
                    </a:ext>
                  </a:extLst>
                </p:cNvPr>
                <p:cNvPicPr/>
                <p:nvPr/>
              </p:nvPicPr>
              <p:blipFill>
                <a:blip r:embed="rId13"/>
                <a:stretch>
                  <a:fillRect/>
                </a:stretch>
              </p:blipFill>
              <p:spPr>
                <a:xfrm>
                  <a:off x="2238930" y="676905"/>
                  <a:ext cx="261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22F0135-AD32-4FCB-AF35-B63D9A63B30D}"/>
                    </a:ext>
                  </a:extLst>
                </p14:cNvPr>
                <p14:cNvContentPartPr/>
                <p14:nvPr/>
              </p14:nvContentPartPr>
              <p14:xfrm>
                <a:off x="2276370" y="780585"/>
                <a:ext cx="804960" cy="20160"/>
              </p14:xfrm>
            </p:contentPart>
          </mc:Choice>
          <mc:Fallback xmlns="">
            <p:pic>
              <p:nvPicPr>
                <p:cNvPr id="15" name="Ink 14">
                  <a:extLst>
                    <a:ext uri="{FF2B5EF4-FFF2-40B4-BE49-F238E27FC236}">
                      <a16:creationId xmlns:a16="http://schemas.microsoft.com/office/drawing/2014/main" id="{822F0135-AD32-4FCB-AF35-B63D9A63B30D}"/>
                    </a:ext>
                  </a:extLst>
                </p:cNvPr>
                <p:cNvPicPr/>
                <p:nvPr/>
              </p:nvPicPr>
              <p:blipFill>
                <a:blip r:embed="rId15"/>
                <a:stretch>
                  <a:fillRect/>
                </a:stretch>
              </p:blipFill>
              <p:spPr>
                <a:xfrm>
                  <a:off x="2267370" y="771585"/>
                  <a:ext cx="822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A345F24D-1EE3-4F43-A6E7-45CE076F459F}"/>
                    </a:ext>
                  </a:extLst>
                </p14:cNvPr>
                <p14:cNvContentPartPr/>
                <p14:nvPr/>
              </p14:nvContentPartPr>
              <p14:xfrm>
                <a:off x="2819250" y="623985"/>
                <a:ext cx="232920" cy="360"/>
              </p14:xfrm>
            </p:contentPart>
          </mc:Choice>
          <mc:Fallback xmlns="">
            <p:pic>
              <p:nvPicPr>
                <p:cNvPr id="17" name="Ink 16">
                  <a:extLst>
                    <a:ext uri="{FF2B5EF4-FFF2-40B4-BE49-F238E27FC236}">
                      <a16:creationId xmlns:a16="http://schemas.microsoft.com/office/drawing/2014/main" id="{A345F24D-1EE3-4F43-A6E7-45CE076F459F}"/>
                    </a:ext>
                  </a:extLst>
                </p:cNvPr>
                <p:cNvPicPr/>
                <p:nvPr/>
              </p:nvPicPr>
              <p:blipFill>
                <a:blip r:embed="rId17"/>
                <a:stretch>
                  <a:fillRect/>
                </a:stretch>
              </p:blipFill>
              <p:spPr>
                <a:xfrm>
                  <a:off x="2810250" y="614985"/>
                  <a:ext cx="25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51DB1F11-8D79-43DD-81CC-8C39BF84B36F}"/>
                    </a:ext>
                  </a:extLst>
                </p14:cNvPr>
                <p14:cNvContentPartPr/>
                <p14:nvPr/>
              </p14:nvContentPartPr>
              <p14:xfrm>
                <a:off x="2747970" y="595185"/>
                <a:ext cx="484920" cy="47880"/>
              </p14:xfrm>
            </p:contentPart>
          </mc:Choice>
          <mc:Fallback xmlns="">
            <p:pic>
              <p:nvPicPr>
                <p:cNvPr id="19" name="Ink 18">
                  <a:extLst>
                    <a:ext uri="{FF2B5EF4-FFF2-40B4-BE49-F238E27FC236}">
                      <a16:creationId xmlns:a16="http://schemas.microsoft.com/office/drawing/2014/main" id="{51DB1F11-8D79-43DD-81CC-8C39BF84B36F}"/>
                    </a:ext>
                  </a:extLst>
                </p:cNvPr>
                <p:cNvPicPr/>
                <p:nvPr/>
              </p:nvPicPr>
              <p:blipFill>
                <a:blip r:embed="rId19"/>
                <a:stretch>
                  <a:fillRect/>
                </a:stretch>
              </p:blipFill>
              <p:spPr>
                <a:xfrm>
                  <a:off x="2738970" y="586185"/>
                  <a:ext cx="502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1846A402-FF95-4665-85E7-1E31DC4D5A0E}"/>
                    </a:ext>
                  </a:extLst>
                </p14:cNvPr>
                <p14:cNvContentPartPr/>
                <p14:nvPr/>
              </p14:nvContentPartPr>
              <p14:xfrm>
                <a:off x="2833650" y="560985"/>
                <a:ext cx="674280" cy="100800"/>
              </p14:xfrm>
            </p:contentPart>
          </mc:Choice>
          <mc:Fallback xmlns="">
            <p:pic>
              <p:nvPicPr>
                <p:cNvPr id="20" name="Ink 19">
                  <a:extLst>
                    <a:ext uri="{FF2B5EF4-FFF2-40B4-BE49-F238E27FC236}">
                      <a16:creationId xmlns:a16="http://schemas.microsoft.com/office/drawing/2014/main" id="{1846A402-FF95-4665-85E7-1E31DC4D5A0E}"/>
                    </a:ext>
                  </a:extLst>
                </p:cNvPr>
                <p:cNvPicPr/>
                <p:nvPr/>
              </p:nvPicPr>
              <p:blipFill>
                <a:blip r:embed="rId21"/>
                <a:stretch>
                  <a:fillRect/>
                </a:stretch>
              </p:blipFill>
              <p:spPr>
                <a:xfrm>
                  <a:off x="2824650" y="551985"/>
                  <a:ext cx="691920" cy="118440"/>
                </a:xfrm>
                <a:prstGeom prst="rect">
                  <a:avLst/>
                </a:prstGeom>
              </p:spPr>
            </p:pic>
          </mc:Fallback>
        </mc:AlternateContent>
      </p:grpSp>
    </p:spTree>
    <p:extLst>
      <p:ext uri="{BB962C8B-B14F-4D97-AF65-F5344CB8AC3E}">
        <p14:creationId xmlns:p14="http://schemas.microsoft.com/office/powerpoint/2010/main" val="400130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Customer Ticket:</a:t>
            </a:r>
            <a:br>
              <a:rPr lang="en-US" sz="2800" dirty="0">
                <a:solidFill>
                  <a:srgbClr val="008575"/>
                </a:solidFill>
              </a:rPr>
            </a:br>
            <a:br>
              <a:rPr lang="en-US" sz="2800" dirty="0">
                <a:solidFill>
                  <a:srgbClr val="008575"/>
                </a:solidFill>
              </a:rPr>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12</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6" name="Picture 5">
            <a:extLst>
              <a:ext uri="{FF2B5EF4-FFF2-40B4-BE49-F238E27FC236}">
                <a16:creationId xmlns:a16="http://schemas.microsoft.com/office/drawing/2014/main" id="{D736B848-FAA4-4489-A65E-3ADA682A193E}"/>
              </a:ext>
            </a:extLst>
          </p:cNvPr>
          <p:cNvPicPr>
            <a:picLocks noChangeAspect="1"/>
          </p:cNvPicPr>
          <p:nvPr/>
        </p:nvPicPr>
        <p:blipFill>
          <a:blip r:embed="rId2"/>
          <a:stretch>
            <a:fillRect/>
          </a:stretch>
        </p:blipFill>
        <p:spPr>
          <a:xfrm>
            <a:off x="2741140" y="757146"/>
            <a:ext cx="6709719" cy="610085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441D0F0-A71E-4F6E-94EB-554690C14761}"/>
                  </a:ext>
                </a:extLst>
              </p14:cNvPr>
              <p14:cNvContentPartPr/>
              <p14:nvPr/>
            </p14:nvContentPartPr>
            <p14:xfrm>
              <a:off x="6634170" y="4310025"/>
              <a:ext cx="1475640" cy="19800"/>
            </p14:xfrm>
          </p:contentPart>
        </mc:Choice>
        <mc:Fallback xmlns="">
          <p:pic>
            <p:nvPicPr>
              <p:cNvPr id="3" name="Ink 2">
                <a:extLst>
                  <a:ext uri="{FF2B5EF4-FFF2-40B4-BE49-F238E27FC236}">
                    <a16:creationId xmlns:a16="http://schemas.microsoft.com/office/drawing/2014/main" id="{3441D0F0-A71E-4F6E-94EB-554690C14761}"/>
                  </a:ext>
                </a:extLst>
              </p:cNvPr>
              <p:cNvPicPr/>
              <p:nvPr/>
            </p:nvPicPr>
            <p:blipFill>
              <a:blip r:embed="rId4"/>
              <a:stretch>
                <a:fillRect/>
              </a:stretch>
            </p:blipFill>
            <p:spPr>
              <a:xfrm>
                <a:off x="6625170" y="4301025"/>
                <a:ext cx="1493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294AD25-C06C-43AB-AD0C-221BC7EF1EAF}"/>
                  </a:ext>
                </a:extLst>
              </p14:cNvPr>
              <p14:cNvContentPartPr/>
              <p14:nvPr/>
            </p14:nvContentPartPr>
            <p14:xfrm>
              <a:off x="6843690" y="4128945"/>
              <a:ext cx="1226160" cy="15120"/>
            </p14:xfrm>
          </p:contentPart>
        </mc:Choice>
        <mc:Fallback xmlns="">
          <p:pic>
            <p:nvPicPr>
              <p:cNvPr id="7" name="Ink 6">
                <a:extLst>
                  <a:ext uri="{FF2B5EF4-FFF2-40B4-BE49-F238E27FC236}">
                    <a16:creationId xmlns:a16="http://schemas.microsoft.com/office/drawing/2014/main" id="{6294AD25-C06C-43AB-AD0C-221BC7EF1EAF}"/>
                  </a:ext>
                </a:extLst>
              </p:cNvPr>
              <p:cNvPicPr/>
              <p:nvPr/>
            </p:nvPicPr>
            <p:blipFill>
              <a:blip r:embed="rId6"/>
              <a:stretch>
                <a:fillRect/>
              </a:stretch>
            </p:blipFill>
            <p:spPr>
              <a:xfrm>
                <a:off x="6834690" y="4119945"/>
                <a:ext cx="1243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14A80FD-D009-4A71-9587-2E7D966E755A}"/>
                  </a:ext>
                </a:extLst>
              </p14:cNvPr>
              <p14:cNvContentPartPr/>
              <p14:nvPr/>
            </p14:nvContentPartPr>
            <p14:xfrm>
              <a:off x="6624450" y="4300305"/>
              <a:ext cx="1576440" cy="48240"/>
            </p14:xfrm>
          </p:contentPart>
        </mc:Choice>
        <mc:Fallback xmlns="">
          <p:pic>
            <p:nvPicPr>
              <p:cNvPr id="8" name="Ink 7">
                <a:extLst>
                  <a:ext uri="{FF2B5EF4-FFF2-40B4-BE49-F238E27FC236}">
                    <a16:creationId xmlns:a16="http://schemas.microsoft.com/office/drawing/2014/main" id="{B14A80FD-D009-4A71-9587-2E7D966E755A}"/>
                  </a:ext>
                </a:extLst>
              </p:cNvPr>
              <p:cNvPicPr/>
              <p:nvPr/>
            </p:nvPicPr>
            <p:blipFill>
              <a:blip r:embed="rId8"/>
              <a:stretch>
                <a:fillRect/>
              </a:stretch>
            </p:blipFill>
            <p:spPr>
              <a:xfrm>
                <a:off x="6615450" y="4291665"/>
                <a:ext cx="1594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CD01952-5C11-4843-88F8-B45674D3846B}"/>
                  </a:ext>
                </a:extLst>
              </p14:cNvPr>
              <p14:cNvContentPartPr/>
              <p14:nvPr/>
            </p14:nvContentPartPr>
            <p14:xfrm>
              <a:off x="7222050" y="919185"/>
              <a:ext cx="890280" cy="81720"/>
            </p14:xfrm>
          </p:contentPart>
        </mc:Choice>
        <mc:Fallback xmlns="">
          <p:pic>
            <p:nvPicPr>
              <p:cNvPr id="9" name="Ink 8">
                <a:extLst>
                  <a:ext uri="{FF2B5EF4-FFF2-40B4-BE49-F238E27FC236}">
                    <a16:creationId xmlns:a16="http://schemas.microsoft.com/office/drawing/2014/main" id="{ACD01952-5C11-4843-88F8-B45674D3846B}"/>
                  </a:ext>
                </a:extLst>
              </p:cNvPr>
              <p:cNvPicPr/>
              <p:nvPr/>
            </p:nvPicPr>
            <p:blipFill>
              <a:blip r:embed="rId10"/>
              <a:stretch>
                <a:fillRect/>
              </a:stretch>
            </p:blipFill>
            <p:spPr>
              <a:xfrm>
                <a:off x="7213410" y="910185"/>
                <a:ext cx="907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370A283-8868-4DB4-B6C0-70C44A62FE2B}"/>
                  </a:ext>
                </a:extLst>
              </p14:cNvPr>
              <p14:cNvContentPartPr/>
              <p14:nvPr/>
            </p14:nvContentPartPr>
            <p14:xfrm>
              <a:off x="7124490" y="3528465"/>
              <a:ext cx="530640" cy="48600"/>
            </p14:xfrm>
          </p:contentPart>
        </mc:Choice>
        <mc:Fallback xmlns="">
          <p:pic>
            <p:nvPicPr>
              <p:cNvPr id="10" name="Ink 9">
                <a:extLst>
                  <a:ext uri="{FF2B5EF4-FFF2-40B4-BE49-F238E27FC236}">
                    <a16:creationId xmlns:a16="http://schemas.microsoft.com/office/drawing/2014/main" id="{B370A283-8868-4DB4-B6C0-70C44A62FE2B}"/>
                  </a:ext>
                </a:extLst>
              </p:cNvPr>
              <p:cNvPicPr/>
              <p:nvPr/>
            </p:nvPicPr>
            <p:blipFill>
              <a:blip r:embed="rId12"/>
              <a:stretch>
                <a:fillRect/>
              </a:stretch>
            </p:blipFill>
            <p:spPr>
              <a:xfrm>
                <a:off x="7115490" y="3519825"/>
                <a:ext cx="548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3DB52D6D-2756-4BF6-994D-E862C084DCD0}"/>
                  </a:ext>
                </a:extLst>
              </p14:cNvPr>
              <p14:cNvContentPartPr/>
              <p14:nvPr/>
            </p14:nvContentPartPr>
            <p14:xfrm>
              <a:off x="7115130" y="3596505"/>
              <a:ext cx="478080" cy="29160"/>
            </p14:xfrm>
          </p:contentPart>
        </mc:Choice>
        <mc:Fallback xmlns="">
          <p:pic>
            <p:nvPicPr>
              <p:cNvPr id="13" name="Ink 12">
                <a:extLst>
                  <a:ext uri="{FF2B5EF4-FFF2-40B4-BE49-F238E27FC236}">
                    <a16:creationId xmlns:a16="http://schemas.microsoft.com/office/drawing/2014/main" id="{3DB52D6D-2756-4BF6-994D-E862C084DCD0}"/>
                  </a:ext>
                </a:extLst>
              </p:cNvPr>
              <p:cNvPicPr/>
              <p:nvPr/>
            </p:nvPicPr>
            <p:blipFill>
              <a:blip r:embed="rId14"/>
              <a:stretch>
                <a:fillRect/>
              </a:stretch>
            </p:blipFill>
            <p:spPr>
              <a:xfrm>
                <a:off x="7106130" y="3587865"/>
                <a:ext cx="495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FFCDF68-AC3B-44BF-8795-38CA6C2B8B7D}"/>
                  </a:ext>
                </a:extLst>
              </p14:cNvPr>
              <p14:cNvContentPartPr/>
              <p14:nvPr/>
            </p14:nvContentPartPr>
            <p14:xfrm>
              <a:off x="7138890" y="3576345"/>
              <a:ext cx="446040" cy="5400"/>
            </p14:xfrm>
          </p:contentPart>
        </mc:Choice>
        <mc:Fallback xmlns="">
          <p:pic>
            <p:nvPicPr>
              <p:cNvPr id="14" name="Ink 13">
                <a:extLst>
                  <a:ext uri="{FF2B5EF4-FFF2-40B4-BE49-F238E27FC236}">
                    <a16:creationId xmlns:a16="http://schemas.microsoft.com/office/drawing/2014/main" id="{3FFCDF68-AC3B-44BF-8795-38CA6C2B8B7D}"/>
                  </a:ext>
                </a:extLst>
              </p:cNvPr>
              <p:cNvPicPr/>
              <p:nvPr/>
            </p:nvPicPr>
            <p:blipFill>
              <a:blip r:embed="rId16"/>
              <a:stretch>
                <a:fillRect/>
              </a:stretch>
            </p:blipFill>
            <p:spPr>
              <a:xfrm>
                <a:off x="7129890" y="3567345"/>
                <a:ext cx="463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89081B6D-4835-4D78-B5B9-FFCD225A43E2}"/>
                  </a:ext>
                </a:extLst>
              </p14:cNvPr>
              <p14:cNvContentPartPr/>
              <p14:nvPr/>
            </p14:nvContentPartPr>
            <p14:xfrm>
              <a:off x="7138890" y="3600105"/>
              <a:ext cx="493560" cy="32040"/>
            </p14:xfrm>
          </p:contentPart>
        </mc:Choice>
        <mc:Fallback xmlns="">
          <p:pic>
            <p:nvPicPr>
              <p:cNvPr id="15" name="Ink 14">
                <a:extLst>
                  <a:ext uri="{FF2B5EF4-FFF2-40B4-BE49-F238E27FC236}">
                    <a16:creationId xmlns:a16="http://schemas.microsoft.com/office/drawing/2014/main" id="{89081B6D-4835-4D78-B5B9-FFCD225A43E2}"/>
                  </a:ext>
                </a:extLst>
              </p:cNvPr>
              <p:cNvPicPr/>
              <p:nvPr/>
            </p:nvPicPr>
            <p:blipFill>
              <a:blip r:embed="rId18"/>
              <a:stretch>
                <a:fillRect/>
              </a:stretch>
            </p:blipFill>
            <p:spPr>
              <a:xfrm>
                <a:off x="7129890" y="3591465"/>
                <a:ext cx="511200" cy="49680"/>
              </a:xfrm>
              <a:prstGeom prst="rect">
                <a:avLst/>
              </a:prstGeom>
            </p:spPr>
          </p:pic>
        </mc:Fallback>
      </mc:AlternateContent>
    </p:spTree>
    <p:extLst>
      <p:ext uri="{BB962C8B-B14F-4D97-AF65-F5344CB8AC3E}">
        <p14:creationId xmlns:p14="http://schemas.microsoft.com/office/powerpoint/2010/main" val="183463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Demo:</a:t>
            </a:r>
            <a:br>
              <a:rPr lang="en-US" sz="2800" dirty="0">
                <a:solidFill>
                  <a:srgbClr val="008575"/>
                </a:solidFill>
              </a:rPr>
            </a:br>
            <a:br>
              <a:rPr lang="en-US" sz="2800" dirty="0">
                <a:solidFill>
                  <a:srgbClr val="008575"/>
                </a:solidFill>
              </a:rPr>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13</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spTree>
    <p:extLst>
      <p:ext uri="{BB962C8B-B14F-4D97-AF65-F5344CB8AC3E}">
        <p14:creationId xmlns:p14="http://schemas.microsoft.com/office/powerpoint/2010/main" val="201003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09783-2A91-4E1A-8E4B-D74DFE7A41EB}"/>
              </a:ext>
            </a:extLst>
          </p:cNvPr>
          <p:cNvSpPr txBox="1"/>
          <p:nvPr/>
        </p:nvSpPr>
        <p:spPr>
          <a:xfrm>
            <a:off x="2429114" y="1372246"/>
            <a:ext cx="4833667" cy="94137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Traditional enterprise broker message system</a:t>
            </a:r>
          </a:p>
        </p:txBody>
      </p:sp>
      <p:sp>
        <p:nvSpPr>
          <p:cNvPr id="2" name="Title 1"/>
          <p:cNvSpPr>
            <a:spLocks noGrp="1"/>
          </p:cNvSpPr>
          <p:nvPr>
            <p:ph type="title"/>
          </p:nvPr>
        </p:nvSpPr>
        <p:spPr/>
        <p:txBody>
          <a:bodyPr/>
          <a:lstStyle/>
          <a:p>
            <a:r>
              <a:rPr lang="en-US" dirty="0"/>
              <a:t>Azure Messaging Services </a:t>
            </a:r>
          </a:p>
        </p:txBody>
      </p:sp>
      <p:sp>
        <p:nvSpPr>
          <p:cNvPr id="5" name="Rectangle 4"/>
          <p:cNvSpPr/>
          <p:nvPr/>
        </p:nvSpPr>
        <p:spPr bwMode="auto">
          <a:xfrm>
            <a:off x="445617" y="1284976"/>
            <a:ext cx="10924250" cy="510951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971" rIns="0" bIns="40971" numCol="1" rtlCol="0" anchor="ctr" anchorCtr="0" compatLnSpc="1">
            <a:prstTxWarp prst="textNoShape">
              <a:avLst/>
            </a:prstTxWarp>
          </a:bodyPr>
          <a:lstStyle/>
          <a:p>
            <a:pPr algn="ctr" defTabSz="819084" fontAlgn="base">
              <a:spcBef>
                <a:spcPct val="0"/>
              </a:spcBef>
              <a:spcAft>
                <a:spcPct val="0"/>
              </a:spcAft>
              <a:defRPr/>
            </a:pPr>
            <a:endParaRPr lang="en-US" sz="1756" kern="0" dirty="0">
              <a:gradFill>
                <a:gsLst>
                  <a:gs pos="0">
                    <a:srgbClr val="FFFFFF"/>
                  </a:gs>
                  <a:gs pos="100000">
                    <a:srgbClr val="FFFFFF"/>
                  </a:gs>
                </a:gsLst>
                <a:lin ang="5400000" scaled="0"/>
              </a:gradFill>
              <a:latin typeface="Segoe UI"/>
            </a:endParaRPr>
          </a:p>
        </p:txBody>
      </p:sp>
      <p:pic>
        <p:nvPicPr>
          <p:cNvPr id="6" name="Picture 5"/>
          <p:cNvPicPr>
            <a:picLocks noChangeAspect="1"/>
          </p:cNvPicPr>
          <p:nvPr/>
        </p:nvPicPr>
        <p:blipFill>
          <a:blip r:embed="rId3"/>
          <a:stretch>
            <a:fillRect/>
          </a:stretch>
        </p:blipFill>
        <p:spPr>
          <a:xfrm>
            <a:off x="3857959" y="2209032"/>
            <a:ext cx="1434882" cy="1434882"/>
          </a:xfrm>
          <a:prstGeom prst="rect">
            <a:avLst/>
          </a:prstGeom>
        </p:spPr>
      </p:pic>
      <p:pic>
        <p:nvPicPr>
          <p:cNvPr id="7" name="Picture 6"/>
          <p:cNvPicPr>
            <a:picLocks noChangeAspect="1"/>
          </p:cNvPicPr>
          <p:nvPr/>
        </p:nvPicPr>
        <p:blipFill rotWithShape="1">
          <a:blip r:embed="rId4"/>
          <a:srcRect l="2769" t="1446" r="6258"/>
          <a:stretch/>
        </p:blipFill>
        <p:spPr>
          <a:xfrm>
            <a:off x="6468381" y="2196696"/>
            <a:ext cx="1391110" cy="1507036"/>
          </a:xfrm>
          <a:prstGeom prst="rect">
            <a:avLst/>
          </a:prstGeom>
        </p:spPr>
      </p:pic>
      <p:sp>
        <p:nvSpPr>
          <p:cNvPr id="9" name="TextBox 8"/>
          <p:cNvSpPr txBox="1"/>
          <p:nvPr/>
        </p:nvSpPr>
        <p:spPr>
          <a:xfrm>
            <a:off x="3505774" y="3854160"/>
            <a:ext cx="2141844"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Service Bus</a:t>
            </a:r>
          </a:p>
        </p:txBody>
      </p:sp>
      <p:sp>
        <p:nvSpPr>
          <p:cNvPr id="10" name="TextBox 9"/>
          <p:cNvSpPr txBox="1"/>
          <p:nvPr/>
        </p:nvSpPr>
        <p:spPr>
          <a:xfrm>
            <a:off x="6304938" y="3839867"/>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Event Hubs</a:t>
            </a:r>
          </a:p>
        </p:txBody>
      </p:sp>
      <p:sp>
        <p:nvSpPr>
          <p:cNvPr id="12" name="TextBox 11"/>
          <p:cNvSpPr txBox="1"/>
          <p:nvPr/>
        </p:nvSpPr>
        <p:spPr>
          <a:xfrm>
            <a:off x="5906520" y="4425969"/>
            <a:ext cx="2556524" cy="1824914"/>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Streaming / Kafka</a:t>
            </a:r>
          </a:p>
          <a:p>
            <a:pPr algn="ctr" defTabSz="840040">
              <a:lnSpc>
                <a:spcPct val="90000"/>
              </a:lnSpc>
              <a:spcAft>
                <a:spcPts val="551"/>
              </a:spcAft>
              <a:defRPr/>
            </a:pPr>
            <a:endParaRPr lang="en-US" sz="1468" kern="0" dirty="0">
              <a:solidFill>
                <a:srgbClr val="F8F8F8"/>
              </a:solidFill>
              <a:latin typeface="Segoe UI"/>
            </a:endParaRPr>
          </a:p>
          <a:p>
            <a:pPr defTabSz="840040">
              <a:lnSpc>
                <a:spcPct val="90000"/>
              </a:lnSpc>
              <a:spcAft>
                <a:spcPts val="551"/>
              </a:spcAft>
              <a:defRPr/>
            </a:pPr>
            <a:r>
              <a:rPr lang="en-US" sz="1100" kern="0" dirty="0">
                <a:solidFill>
                  <a:srgbClr val="F8F8F8"/>
                </a:solidFill>
                <a:latin typeface="Segoe UI"/>
              </a:rPr>
              <a:t>  </a:t>
            </a:r>
          </a:p>
          <a:p>
            <a:pPr defTabSz="840040">
              <a:lnSpc>
                <a:spcPct val="90000"/>
              </a:lnSpc>
              <a:spcAft>
                <a:spcPts val="551"/>
              </a:spcAft>
              <a:defRPr/>
            </a:pPr>
            <a:r>
              <a:rPr lang="en-US" sz="1100" kern="0" dirty="0">
                <a:solidFill>
                  <a:srgbClr val="F8F8F8"/>
                </a:solidFill>
                <a:latin typeface="Segoe UI"/>
              </a:rPr>
              <a:t>Conversational/fast paced (Medium payload)  -- Replay/Partition</a:t>
            </a:r>
          </a:p>
          <a:p>
            <a:pPr defTabSz="840040">
              <a:lnSpc>
                <a:spcPct val="90000"/>
              </a:lnSpc>
              <a:spcAft>
                <a:spcPts val="551"/>
              </a:spcAft>
              <a:defRPr/>
            </a:pPr>
            <a:r>
              <a:rPr lang="en-US" sz="1100" kern="0" dirty="0">
                <a:solidFill>
                  <a:srgbClr val="F8F8F8"/>
                </a:solidFill>
                <a:latin typeface="Segoe UI"/>
              </a:rPr>
              <a:t>100K Batch limit</a:t>
            </a:r>
          </a:p>
          <a:p>
            <a:pPr defTabSz="840040">
              <a:lnSpc>
                <a:spcPct val="90000"/>
              </a:lnSpc>
              <a:spcAft>
                <a:spcPts val="551"/>
              </a:spcAft>
              <a:defRPr/>
            </a:pPr>
            <a:endParaRPr lang="en-US" sz="1102" kern="0" dirty="0">
              <a:solidFill>
                <a:srgbClr val="F8F8F8"/>
              </a:solidFill>
              <a:latin typeface="Segoe UI"/>
            </a:endParaRPr>
          </a:p>
        </p:txBody>
      </p:sp>
      <p:sp>
        <p:nvSpPr>
          <p:cNvPr id="13" name="TextBox 12"/>
          <p:cNvSpPr txBox="1"/>
          <p:nvPr/>
        </p:nvSpPr>
        <p:spPr>
          <a:xfrm>
            <a:off x="2902368" y="4419562"/>
            <a:ext cx="2935234" cy="1218593"/>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Enterprise messaging </a:t>
            </a:r>
          </a:p>
          <a:p>
            <a:pPr algn="ctr" defTabSz="840040">
              <a:lnSpc>
                <a:spcPct val="90000"/>
              </a:lnSpc>
              <a:spcAft>
                <a:spcPts val="551"/>
              </a:spcAft>
              <a:defRPr/>
            </a:pPr>
            <a:r>
              <a:rPr lang="en-US" sz="1468" kern="0" dirty="0">
                <a:solidFill>
                  <a:srgbClr val="F8F8F8"/>
                </a:solidFill>
                <a:latin typeface="Segoe UI"/>
              </a:rPr>
              <a:t>Queues/Topics</a:t>
            </a:r>
          </a:p>
          <a:p>
            <a:pPr algn="ctr" defTabSz="840040">
              <a:lnSpc>
                <a:spcPct val="90000"/>
              </a:lnSpc>
              <a:spcAft>
                <a:spcPts val="551"/>
              </a:spcAft>
              <a:defRPr/>
            </a:pPr>
            <a:endParaRPr lang="en-US" sz="1100" kern="0" dirty="0">
              <a:solidFill>
                <a:srgbClr val="F8F8F8"/>
              </a:solidFill>
              <a:latin typeface="Segoe UI"/>
            </a:endParaRPr>
          </a:p>
          <a:p>
            <a:pPr algn="ctr" defTabSz="840040">
              <a:lnSpc>
                <a:spcPct val="90000"/>
              </a:lnSpc>
              <a:spcAft>
                <a:spcPts val="551"/>
              </a:spcAft>
              <a:defRPr/>
            </a:pPr>
            <a:r>
              <a:rPr lang="en-US" sz="1100" kern="0" dirty="0">
                <a:solidFill>
                  <a:srgbClr val="F8F8F8"/>
                </a:solidFill>
                <a:latin typeface="Segoe UI"/>
              </a:rPr>
              <a:t>Large payload</a:t>
            </a:r>
          </a:p>
        </p:txBody>
      </p:sp>
      <p:sp>
        <p:nvSpPr>
          <p:cNvPr id="18" name="TextBox 17">
            <a:extLst>
              <a:ext uri="{FF2B5EF4-FFF2-40B4-BE49-F238E27FC236}">
                <a16:creationId xmlns:a16="http://schemas.microsoft.com/office/drawing/2014/main" id="{F93B3D15-6B29-4838-8A15-D8CEDBDD4AC3}"/>
              </a:ext>
            </a:extLst>
          </p:cNvPr>
          <p:cNvSpPr txBox="1"/>
          <p:nvPr/>
        </p:nvSpPr>
        <p:spPr>
          <a:xfrm>
            <a:off x="8721946" y="3839451"/>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8377436" y="4425552"/>
            <a:ext cx="2556524" cy="1793181"/>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Cross cloud reactive </a:t>
            </a:r>
            <a:r>
              <a:rPr lang="en-US" sz="1468" kern="0" dirty="0" err="1">
                <a:solidFill>
                  <a:srgbClr val="F8F8F8"/>
                </a:solidFill>
                <a:latin typeface="Segoe UI"/>
              </a:rPr>
              <a:t>eventing</a:t>
            </a:r>
            <a:r>
              <a:rPr lang="en-US" sz="1468" kern="0" dirty="0">
                <a:solidFill>
                  <a:srgbClr val="F8F8F8"/>
                </a:solidFill>
                <a:latin typeface="Segoe UI"/>
              </a:rPr>
              <a:t> (Event Driven Architecture)</a:t>
            </a:r>
          </a:p>
          <a:p>
            <a:pPr algn="ctr" defTabSz="840040">
              <a:lnSpc>
                <a:spcPct val="90000"/>
              </a:lnSpc>
              <a:spcAft>
                <a:spcPts val="551"/>
              </a:spcAft>
              <a:defRPr/>
            </a:pPr>
            <a:endParaRPr lang="en-US" sz="1100" kern="0" dirty="0">
              <a:solidFill>
                <a:srgbClr val="F8F8F8"/>
              </a:solidFill>
              <a:latin typeface="Segoe UI"/>
            </a:endParaRPr>
          </a:p>
          <a:p>
            <a:pPr algn="ctr" defTabSz="840040">
              <a:lnSpc>
                <a:spcPct val="90000"/>
              </a:lnSpc>
              <a:spcAft>
                <a:spcPts val="551"/>
              </a:spcAft>
              <a:defRPr/>
            </a:pPr>
            <a:r>
              <a:rPr lang="en-US" sz="1100" kern="0" dirty="0">
                <a:solidFill>
                  <a:srgbClr val="F8F8F8"/>
                </a:solidFill>
                <a:latin typeface="Segoe UI"/>
              </a:rPr>
              <a:t>Small payload size(4K-5K) &lt;=1M</a:t>
            </a:r>
          </a:p>
          <a:p>
            <a:pPr algn="ctr" defTabSz="840040">
              <a:lnSpc>
                <a:spcPct val="90000"/>
              </a:lnSpc>
              <a:spcAft>
                <a:spcPts val="551"/>
              </a:spcAft>
              <a:defRPr/>
            </a:pPr>
            <a:r>
              <a:rPr lang="en-US" sz="1100" kern="0" dirty="0">
                <a:solidFill>
                  <a:srgbClr val="F8F8F8"/>
                </a:solidFill>
                <a:latin typeface="Segoe UI"/>
              </a:rPr>
              <a:t>5000 Batch Limit</a:t>
            </a:r>
          </a:p>
          <a:p>
            <a:pPr defTabSz="840040">
              <a:lnSpc>
                <a:spcPct val="90000"/>
              </a:lnSpc>
              <a:spcAft>
                <a:spcPts val="551"/>
              </a:spcAft>
              <a:defRPr/>
            </a:pPr>
            <a:endParaRPr lang="en-US" sz="1102" kern="0" dirty="0">
              <a:solidFill>
                <a:srgbClr val="F8F8F8"/>
              </a:solidFill>
              <a:latin typeface="Segoe UI"/>
            </a:endParaRPr>
          </a:p>
        </p:txBody>
      </p:sp>
      <p:pic>
        <p:nvPicPr>
          <p:cNvPr id="4" name="Graphic 3">
            <a:extLst>
              <a:ext uri="{FF2B5EF4-FFF2-40B4-BE49-F238E27FC236}">
                <a16:creationId xmlns:a16="http://schemas.microsoft.com/office/drawing/2014/main" id="{2D8B68F3-099D-4A5A-A122-22AB5A38E7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9755" y="2221925"/>
            <a:ext cx="1445786" cy="1445786"/>
          </a:xfrm>
          <a:prstGeom prst="rect">
            <a:avLst/>
          </a:prstGeom>
        </p:spPr>
      </p:pic>
      <p:sp>
        <p:nvSpPr>
          <p:cNvPr id="16" name="TextBox 15">
            <a:extLst>
              <a:ext uri="{FF2B5EF4-FFF2-40B4-BE49-F238E27FC236}">
                <a16:creationId xmlns:a16="http://schemas.microsoft.com/office/drawing/2014/main" id="{E3FCD6E2-C26E-4363-8713-FB72D452002E}"/>
              </a:ext>
            </a:extLst>
          </p:cNvPr>
          <p:cNvSpPr txBox="1"/>
          <p:nvPr/>
        </p:nvSpPr>
        <p:spPr>
          <a:xfrm>
            <a:off x="371632" y="3752559"/>
            <a:ext cx="3263482" cy="560006"/>
          </a:xfrm>
          <a:prstGeom prst="rect">
            <a:avLst/>
          </a:prstGeom>
          <a:noFill/>
        </p:spPr>
        <p:txBody>
          <a:bodyPr wrap="square" lIns="157529" tIns="126023" rIns="157529" bIns="126023" rtlCol="0">
            <a:spAutoFit/>
          </a:bodyPr>
          <a:lstStyle/>
          <a:p>
            <a:pPr algn="ctr" defTabSz="787537">
              <a:lnSpc>
                <a:spcPct val="90000"/>
              </a:lnSpc>
              <a:spcAft>
                <a:spcPts val="517"/>
              </a:spcAft>
              <a:defRPr/>
            </a:pPr>
            <a:r>
              <a:rPr lang="en-US" sz="2206" kern="0">
                <a:solidFill>
                  <a:srgbClr val="F8F8F8"/>
                </a:solidFill>
                <a:latin typeface="Segoe UI"/>
              </a:rPr>
              <a:t>Storage Queues</a:t>
            </a:r>
          </a:p>
        </p:txBody>
      </p:sp>
      <p:sp>
        <p:nvSpPr>
          <p:cNvPr id="17" name="TextBox 16">
            <a:extLst>
              <a:ext uri="{FF2B5EF4-FFF2-40B4-BE49-F238E27FC236}">
                <a16:creationId xmlns:a16="http://schemas.microsoft.com/office/drawing/2014/main" id="{4E3E1B90-6288-43CE-A31D-37B73A882552}"/>
              </a:ext>
            </a:extLst>
          </p:cNvPr>
          <p:cNvSpPr txBox="1"/>
          <p:nvPr/>
        </p:nvSpPr>
        <p:spPr>
          <a:xfrm>
            <a:off x="745790" y="4312565"/>
            <a:ext cx="2620897" cy="1344431"/>
          </a:xfrm>
          <a:prstGeom prst="rect">
            <a:avLst/>
          </a:prstGeom>
          <a:noFill/>
        </p:spPr>
        <p:txBody>
          <a:bodyPr wrap="square" lIns="157529" tIns="126023" rIns="157529" bIns="126023" rtlCol="0">
            <a:spAutoFit/>
          </a:bodyPr>
          <a:lstStyle/>
          <a:p>
            <a:pPr algn="ctr" defTabSz="787537">
              <a:lnSpc>
                <a:spcPct val="90000"/>
              </a:lnSpc>
              <a:spcAft>
                <a:spcPts val="517"/>
              </a:spcAft>
              <a:defRPr/>
            </a:pPr>
            <a:r>
              <a:rPr lang="en-US" sz="1468" kern="0" dirty="0">
                <a:solidFill>
                  <a:srgbClr val="F8F8F8"/>
                </a:solidFill>
                <a:latin typeface="Segoe UI"/>
              </a:rPr>
              <a:t>Simple task queues</a:t>
            </a:r>
          </a:p>
          <a:p>
            <a:pPr algn="ctr" defTabSz="787537">
              <a:lnSpc>
                <a:spcPct val="90000"/>
              </a:lnSpc>
              <a:spcAft>
                <a:spcPts val="517"/>
              </a:spcAft>
              <a:defRPr/>
            </a:pPr>
            <a:r>
              <a:rPr lang="en-US" sz="1468" kern="0" dirty="0">
                <a:solidFill>
                  <a:srgbClr val="F8F8F8"/>
                </a:solidFill>
                <a:latin typeface="Segoe UI"/>
              </a:rPr>
              <a:t>Table Queues</a:t>
            </a:r>
          </a:p>
          <a:p>
            <a:pPr defTabSz="787537">
              <a:lnSpc>
                <a:spcPct val="90000"/>
              </a:lnSpc>
              <a:spcAft>
                <a:spcPts val="517"/>
              </a:spcAft>
              <a:defRPr/>
            </a:pPr>
            <a:r>
              <a:rPr lang="en-US" sz="1033" kern="0" dirty="0">
                <a:solidFill>
                  <a:srgbClr val="F8F8F8"/>
                </a:solidFill>
                <a:latin typeface="Segoe UI"/>
              </a:rPr>
              <a:t>           </a:t>
            </a:r>
          </a:p>
          <a:p>
            <a:pPr defTabSz="787537">
              <a:lnSpc>
                <a:spcPct val="90000"/>
              </a:lnSpc>
              <a:spcAft>
                <a:spcPts val="517"/>
              </a:spcAft>
              <a:defRPr/>
            </a:pPr>
            <a:r>
              <a:rPr lang="en-US" sz="1033" kern="0" dirty="0">
                <a:solidFill>
                  <a:srgbClr val="F8F8F8"/>
                </a:solidFill>
                <a:latin typeface="Segoe UI"/>
              </a:rPr>
              <a:t>             </a:t>
            </a:r>
            <a:r>
              <a:rPr lang="en-US" sz="1050" kern="0" dirty="0">
                <a:solidFill>
                  <a:srgbClr val="F8F8F8"/>
                </a:solidFill>
                <a:latin typeface="Segoe UI"/>
              </a:rPr>
              <a:t>Smallest payload</a:t>
            </a:r>
          </a:p>
          <a:p>
            <a:pPr defTabSz="787537">
              <a:lnSpc>
                <a:spcPct val="90000"/>
              </a:lnSpc>
              <a:spcAft>
                <a:spcPts val="517"/>
              </a:spcAft>
              <a:defRPr/>
            </a:pPr>
            <a:endParaRPr lang="en-US" sz="1033" kern="0" dirty="0">
              <a:solidFill>
                <a:srgbClr val="F8F8F8"/>
              </a:solidFill>
              <a:latin typeface="Segoe UI"/>
            </a:endParaRPr>
          </a:p>
        </p:txBody>
      </p:sp>
      <p:pic>
        <p:nvPicPr>
          <p:cNvPr id="20" name="Picture 19">
            <a:extLst>
              <a:ext uri="{FF2B5EF4-FFF2-40B4-BE49-F238E27FC236}">
                <a16:creationId xmlns:a16="http://schemas.microsoft.com/office/drawing/2014/main" id="{4214E27F-C215-42C8-A2A5-B1D36ADD2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0874" y="2156222"/>
            <a:ext cx="1489339" cy="1489339"/>
          </a:xfrm>
          <a:prstGeom prst="rect">
            <a:avLst/>
          </a:prstGeom>
        </p:spPr>
      </p:pic>
      <p:sp>
        <p:nvSpPr>
          <p:cNvPr id="28" name="TextBox 27">
            <a:extLst>
              <a:ext uri="{FF2B5EF4-FFF2-40B4-BE49-F238E27FC236}">
                <a16:creationId xmlns:a16="http://schemas.microsoft.com/office/drawing/2014/main" id="{DF43AEF5-AB3A-45CF-AD96-5F4BB5383E6B}"/>
              </a:ext>
            </a:extLst>
          </p:cNvPr>
          <p:cNvSpPr txBox="1"/>
          <p:nvPr/>
        </p:nvSpPr>
        <p:spPr>
          <a:xfrm>
            <a:off x="8554715" y="1330038"/>
            <a:ext cx="2487609"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Think Reactive</a:t>
            </a:r>
          </a:p>
          <a:p>
            <a:pPr>
              <a:lnSpc>
                <a:spcPct val="90000"/>
              </a:lnSpc>
              <a:spcAft>
                <a:spcPts val="588"/>
              </a:spcAft>
            </a:pPr>
            <a:r>
              <a:rPr lang="en-US" sz="2353" dirty="0">
                <a:gradFill>
                  <a:gsLst>
                    <a:gs pos="2917">
                      <a:schemeClr val="tx1"/>
                    </a:gs>
                    <a:gs pos="30000">
                      <a:schemeClr val="tx1"/>
                    </a:gs>
                  </a:gsLst>
                  <a:lin ang="5400000" scaled="0"/>
                </a:gradFill>
              </a:rPr>
              <a:t> programming</a:t>
            </a:r>
          </a:p>
        </p:txBody>
      </p:sp>
      <p:sp>
        <p:nvSpPr>
          <p:cNvPr id="30" name="TextBox 29">
            <a:extLst>
              <a:ext uri="{FF2B5EF4-FFF2-40B4-BE49-F238E27FC236}">
                <a16:creationId xmlns:a16="http://schemas.microsoft.com/office/drawing/2014/main" id="{4BAAA9D5-03DD-45DA-A156-0B33D7D952AE}"/>
              </a:ext>
            </a:extLst>
          </p:cNvPr>
          <p:cNvSpPr txBox="1"/>
          <p:nvPr/>
        </p:nvSpPr>
        <p:spPr>
          <a:xfrm flipH="1">
            <a:off x="5658681" y="1375685"/>
            <a:ext cx="3063263"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Multiple source big data streaming pipe</a:t>
            </a:r>
          </a:p>
        </p:txBody>
      </p:sp>
      <p:sp>
        <p:nvSpPr>
          <p:cNvPr id="31" name="TextBox 30">
            <a:extLst>
              <a:ext uri="{FF2B5EF4-FFF2-40B4-BE49-F238E27FC236}">
                <a16:creationId xmlns:a16="http://schemas.microsoft.com/office/drawing/2014/main" id="{823AED76-11E3-4922-99C3-539A8E06381F}"/>
              </a:ext>
            </a:extLst>
          </p:cNvPr>
          <p:cNvSpPr txBox="1"/>
          <p:nvPr/>
        </p:nvSpPr>
        <p:spPr>
          <a:xfrm>
            <a:off x="2276715" y="1219847"/>
            <a:ext cx="3494020"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Traditional enterprise broker message system</a:t>
            </a:r>
          </a:p>
        </p:txBody>
      </p:sp>
      <p:sp>
        <p:nvSpPr>
          <p:cNvPr id="8" name="TextBox 7">
            <a:extLst>
              <a:ext uri="{FF2B5EF4-FFF2-40B4-BE49-F238E27FC236}">
                <a16:creationId xmlns:a16="http://schemas.microsoft.com/office/drawing/2014/main" id="{1EB5B272-631C-4DA5-9182-2C78735DC549}"/>
              </a:ext>
            </a:extLst>
          </p:cNvPr>
          <p:cNvSpPr txBox="1"/>
          <p:nvPr/>
        </p:nvSpPr>
        <p:spPr>
          <a:xfrm>
            <a:off x="2429115" y="1372247"/>
            <a:ext cx="3494020"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0000"/>
                </a:solidFill>
              </a:rPr>
              <a:t>Traditional enterprise broker message system</a:t>
            </a:r>
          </a:p>
        </p:txBody>
      </p:sp>
      <p:sp>
        <p:nvSpPr>
          <p:cNvPr id="11" name="TextBox 10">
            <a:extLst>
              <a:ext uri="{FF2B5EF4-FFF2-40B4-BE49-F238E27FC236}">
                <a16:creationId xmlns:a16="http://schemas.microsoft.com/office/drawing/2014/main" id="{FC53D9D8-5EFD-496D-A873-BC7D41F2A257}"/>
              </a:ext>
            </a:extLst>
          </p:cNvPr>
          <p:cNvSpPr txBox="1"/>
          <p:nvPr/>
        </p:nvSpPr>
        <p:spPr>
          <a:xfrm flipH="1">
            <a:off x="5770734" y="1375685"/>
            <a:ext cx="3103609" cy="94137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0000"/>
                </a:solidFill>
              </a:rPr>
              <a:t>Multiple source big data streaming pipe</a:t>
            </a:r>
          </a:p>
        </p:txBody>
      </p:sp>
      <p:sp>
        <p:nvSpPr>
          <p:cNvPr id="14" name="TextBox 13">
            <a:extLst>
              <a:ext uri="{FF2B5EF4-FFF2-40B4-BE49-F238E27FC236}">
                <a16:creationId xmlns:a16="http://schemas.microsoft.com/office/drawing/2014/main" id="{BA6FFB75-B003-4934-AE70-1613220446A9}"/>
              </a:ext>
            </a:extLst>
          </p:cNvPr>
          <p:cNvSpPr txBox="1"/>
          <p:nvPr/>
        </p:nvSpPr>
        <p:spPr>
          <a:xfrm>
            <a:off x="8522407" y="1330038"/>
            <a:ext cx="3213301" cy="1018318"/>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0000"/>
                </a:solidFill>
              </a:rPr>
              <a:t>Think Reactive</a:t>
            </a:r>
          </a:p>
          <a:p>
            <a:pPr>
              <a:lnSpc>
                <a:spcPct val="90000"/>
              </a:lnSpc>
              <a:spcAft>
                <a:spcPts val="588"/>
              </a:spcAft>
            </a:pPr>
            <a:r>
              <a:rPr lang="en-US" sz="2353" dirty="0">
                <a:solidFill>
                  <a:srgbClr val="FF0000"/>
                </a:solidFill>
              </a:rPr>
              <a:t> programming</a:t>
            </a:r>
          </a:p>
        </p:txBody>
      </p:sp>
    </p:spTree>
    <p:extLst>
      <p:ext uri="{BB962C8B-B14F-4D97-AF65-F5344CB8AC3E}">
        <p14:creationId xmlns:p14="http://schemas.microsoft.com/office/powerpoint/2010/main" val="14695676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customers coming from ? </a:t>
            </a:r>
          </a:p>
        </p:txBody>
      </p:sp>
      <p:sp>
        <p:nvSpPr>
          <p:cNvPr id="9" name="TextBox 8"/>
          <p:cNvSpPr txBox="1"/>
          <p:nvPr/>
        </p:nvSpPr>
        <p:spPr>
          <a:xfrm>
            <a:off x="3505774" y="3854160"/>
            <a:ext cx="2141844"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Service Bus</a:t>
            </a:r>
          </a:p>
        </p:txBody>
      </p:sp>
      <p:sp>
        <p:nvSpPr>
          <p:cNvPr id="10" name="TextBox 9"/>
          <p:cNvSpPr txBox="1"/>
          <p:nvPr/>
        </p:nvSpPr>
        <p:spPr>
          <a:xfrm>
            <a:off x="6304938" y="3839867"/>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Event Hubs</a:t>
            </a:r>
          </a:p>
        </p:txBody>
      </p:sp>
      <p:sp>
        <p:nvSpPr>
          <p:cNvPr id="12" name="TextBox 11"/>
          <p:cNvSpPr txBox="1"/>
          <p:nvPr/>
        </p:nvSpPr>
        <p:spPr>
          <a:xfrm>
            <a:off x="5906520" y="4425969"/>
            <a:ext cx="2556524" cy="1589767"/>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Streaming / Kafka</a:t>
            </a:r>
          </a:p>
          <a:p>
            <a:pPr algn="ctr" defTabSz="840040">
              <a:lnSpc>
                <a:spcPct val="90000"/>
              </a:lnSpc>
              <a:spcAft>
                <a:spcPts val="551"/>
              </a:spcAft>
              <a:defRPr/>
            </a:pPr>
            <a:endParaRPr lang="en-US" sz="1468" kern="0" dirty="0">
              <a:solidFill>
                <a:srgbClr val="F8F8F8"/>
              </a:solidFill>
              <a:latin typeface="Segoe UI"/>
            </a:endParaRPr>
          </a:p>
          <a:p>
            <a:pPr defTabSz="840040">
              <a:lnSpc>
                <a:spcPct val="90000"/>
              </a:lnSpc>
              <a:spcAft>
                <a:spcPts val="551"/>
              </a:spcAft>
              <a:defRPr/>
            </a:pPr>
            <a:r>
              <a:rPr lang="en-US" sz="1100" kern="0" dirty="0">
                <a:solidFill>
                  <a:srgbClr val="F8F8F8"/>
                </a:solidFill>
                <a:latin typeface="Segoe UI"/>
              </a:rPr>
              <a:t>  </a:t>
            </a:r>
          </a:p>
          <a:p>
            <a:pPr defTabSz="840040">
              <a:lnSpc>
                <a:spcPct val="90000"/>
              </a:lnSpc>
              <a:spcAft>
                <a:spcPts val="551"/>
              </a:spcAft>
              <a:defRPr/>
            </a:pPr>
            <a:r>
              <a:rPr lang="en-US" sz="1100" kern="0" dirty="0">
                <a:solidFill>
                  <a:srgbClr val="F8F8F8"/>
                </a:solidFill>
                <a:latin typeface="Segoe UI"/>
              </a:rPr>
              <a:t>Conversational/fast paced (Medium payload)  -- Replay/Partition</a:t>
            </a:r>
          </a:p>
          <a:p>
            <a:pPr defTabSz="840040">
              <a:lnSpc>
                <a:spcPct val="90000"/>
              </a:lnSpc>
              <a:spcAft>
                <a:spcPts val="551"/>
              </a:spcAft>
              <a:defRPr/>
            </a:pPr>
            <a:endParaRPr lang="en-US" sz="1102" kern="0" dirty="0">
              <a:solidFill>
                <a:srgbClr val="F8F8F8"/>
              </a:solidFill>
              <a:latin typeface="Segoe UI"/>
            </a:endParaRPr>
          </a:p>
        </p:txBody>
      </p:sp>
      <p:sp>
        <p:nvSpPr>
          <p:cNvPr id="13" name="TextBox 12"/>
          <p:cNvSpPr txBox="1"/>
          <p:nvPr/>
        </p:nvSpPr>
        <p:spPr>
          <a:xfrm>
            <a:off x="2044296" y="4583648"/>
            <a:ext cx="7338496" cy="12136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Enterprise messaging </a:t>
            </a:r>
          </a:p>
          <a:p>
            <a:pPr algn="ctr" defTabSz="840040">
              <a:lnSpc>
                <a:spcPct val="90000"/>
              </a:lnSpc>
              <a:spcAft>
                <a:spcPts val="551"/>
              </a:spcAft>
              <a:defRPr/>
            </a:pPr>
            <a:r>
              <a:rPr lang="en-US" sz="1468" kern="0" dirty="0">
                <a:solidFill>
                  <a:srgbClr val="F8F8F8"/>
                </a:solidFill>
                <a:latin typeface="Segoe UI"/>
              </a:rPr>
              <a:t>Queues/Topics</a:t>
            </a:r>
          </a:p>
          <a:p>
            <a:pPr algn="ctr" defTabSz="840040">
              <a:lnSpc>
                <a:spcPct val="90000"/>
              </a:lnSpc>
              <a:spcAft>
                <a:spcPts val="551"/>
              </a:spcAft>
              <a:defRPr/>
            </a:pPr>
            <a:endParaRPr lang="en-US" sz="1100" kern="0" dirty="0">
              <a:solidFill>
                <a:srgbClr val="F8F8F8"/>
              </a:solidFill>
              <a:latin typeface="Segoe UI"/>
            </a:endParaRPr>
          </a:p>
          <a:p>
            <a:pPr algn="ctr" defTabSz="840040">
              <a:lnSpc>
                <a:spcPct val="90000"/>
              </a:lnSpc>
              <a:spcAft>
                <a:spcPts val="551"/>
              </a:spcAft>
              <a:defRPr/>
            </a:pPr>
            <a:r>
              <a:rPr lang="en-US" sz="1100" kern="0" dirty="0">
                <a:solidFill>
                  <a:srgbClr val="F8F8F8"/>
                </a:solidFill>
                <a:latin typeface="Segoe UI"/>
              </a:rPr>
              <a:t>Large payload</a:t>
            </a:r>
          </a:p>
        </p:txBody>
      </p:sp>
      <p:sp>
        <p:nvSpPr>
          <p:cNvPr id="18" name="TextBox 17">
            <a:extLst>
              <a:ext uri="{FF2B5EF4-FFF2-40B4-BE49-F238E27FC236}">
                <a16:creationId xmlns:a16="http://schemas.microsoft.com/office/drawing/2014/main" id="{F93B3D15-6B29-4838-8A15-D8CEDBDD4AC3}"/>
              </a:ext>
            </a:extLst>
          </p:cNvPr>
          <p:cNvSpPr txBox="1"/>
          <p:nvPr/>
        </p:nvSpPr>
        <p:spPr>
          <a:xfrm>
            <a:off x="8721946" y="3839451"/>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solidFill>
                  <a:srgbClr val="F8F8F8"/>
                </a:solidFill>
                <a:latin typeface="Segoe UI"/>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8377436" y="4425552"/>
            <a:ext cx="2556524" cy="1793181"/>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468" kern="0" dirty="0">
                <a:solidFill>
                  <a:srgbClr val="F8F8F8"/>
                </a:solidFill>
                <a:latin typeface="Segoe UI"/>
              </a:rPr>
              <a:t>Cross cloud reactive </a:t>
            </a:r>
            <a:r>
              <a:rPr lang="en-US" sz="1468" kern="0" dirty="0" err="1">
                <a:solidFill>
                  <a:srgbClr val="F8F8F8"/>
                </a:solidFill>
                <a:latin typeface="Segoe UI"/>
              </a:rPr>
              <a:t>eventing</a:t>
            </a:r>
            <a:r>
              <a:rPr lang="en-US" sz="1468" kern="0" dirty="0">
                <a:solidFill>
                  <a:srgbClr val="F8F8F8"/>
                </a:solidFill>
                <a:latin typeface="Segoe UI"/>
              </a:rPr>
              <a:t> (Event Driven Architecture)</a:t>
            </a:r>
          </a:p>
          <a:p>
            <a:pPr algn="ctr" defTabSz="840040">
              <a:lnSpc>
                <a:spcPct val="90000"/>
              </a:lnSpc>
              <a:spcAft>
                <a:spcPts val="551"/>
              </a:spcAft>
              <a:defRPr/>
            </a:pPr>
            <a:endParaRPr lang="en-US" sz="1100" kern="0" dirty="0">
              <a:solidFill>
                <a:srgbClr val="F8F8F8"/>
              </a:solidFill>
              <a:latin typeface="Segoe UI"/>
            </a:endParaRPr>
          </a:p>
          <a:p>
            <a:pPr algn="ctr" defTabSz="840040">
              <a:lnSpc>
                <a:spcPct val="90000"/>
              </a:lnSpc>
              <a:spcAft>
                <a:spcPts val="551"/>
              </a:spcAft>
              <a:defRPr/>
            </a:pPr>
            <a:r>
              <a:rPr lang="en-US" sz="1100" kern="0" dirty="0">
                <a:solidFill>
                  <a:srgbClr val="F8F8F8"/>
                </a:solidFill>
                <a:latin typeface="Segoe UI"/>
              </a:rPr>
              <a:t>Small payload size(4K-5K) &lt;=1M</a:t>
            </a:r>
          </a:p>
          <a:p>
            <a:pPr algn="ctr" defTabSz="840040">
              <a:lnSpc>
                <a:spcPct val="90000"/>
              </a:lnSpc>
              <a:spcAft>
                <a:spcPts val="551"/>
              </a:spcAft>
              <a:defRPr/>
            </a:pPr>
            <a:r>
              <a:rPr lang="en-US" sz="1100" kern="0" dirty="0">
                <a:solidFill>
                  <a:srgbClr val="F8F8F8"/>
                </a:solidFill>
                <a:latin typeface="Segoe UI"/>
              </a:rPr>
              <a:t>5000 Batch Limit</a:t>
            </a:r>
          </a:p>
          <a:p>
            <a:pPr defTabSz="840040">
              <a:lnSpc>
                <a:spcPct val="90000"/>
              </a:lnSpc>
              <a:spcAft>
                <a:spcPts val="551"/>
              </a:spcAft>
              <a:defRPr/>
            </a:pPr>
            <a:endParaRPr lang="en-US" sz="1102" kern="0" dirty="0">
              <a:solidFill>
                <a:srgbClr val="F8F8F8"/>
              </a:solidFill>
              <a:latin typeface="Segoe UI"/>
            </a:endParaRPr>
          </a:p>
        </p:txBody>
      </p:sp>
      <p:sp>
        <p:nvSpPr>
          <p:cNvPr id="16" name="TextBox 15">
            <a:extLst>
              <a:ext uri="{FF2B5EF4-FFF2-40B4-BE49-F238E27FC236}">
                <a16:creationId xmlns:a16="http://schemas.microsoft.com/office/drawing/2014/main" id="{E3FCD6E2-C26E-4363-8713-FB72D452002E}"/>
              </a:ext>
            </a:extLst>
          </p:cNvPr>
          <p:cNvSpPr txBox="1"/>
          <p:nvPr/>
        </p:nvSpPr>
        <p:spPr>
          <a:xfrm>
            <a:off x="371632" y="3752559"/>
            <a:ext cx="3263482" cy="560006"/>
          </a:xfrm>
          <a:prstGeom prst="rect">
            <a:avLst/>
          </a:prstGeom>
          <a:noFill/>
        </p:spPr>
        <p:txBody>
          <a:bodyPr wrap="square" lIns="157529" tIns="126023" rIns="157529" bIns="126023" rtlCol="0">
            <a:spAutoFit/>
          </a:bodyPr>
          <a:lstStyle/>
          <a:p>
            <a:pPr algn="ctr" defTabSz="787537">
              <a:lnSpc>
                <a:spcPct val="90000"/>
              </a:lnSpc>
              <a:spcAft>
                <a:spcPts val="517"/>
              </a:spcAft>
              <a:defRPr/>
            </a:pPr>
            <a:r>
              <a:rPr lang="en-US" sz="2206" kern="0">
                <a:solidFill>
                  <a:srgbClr val="F8F8F8"/>
                </a:solidFill>
                <a:latin typeface="Segoe UI"/>
              </a:rPr>
              <a:t>Storage Queues</a:t>
            </a:r>
          </a:p>
        </p:txBody>
      </p:sp>
      <p:sp>
        <p:nvSpPr>
          <p:cNvPr id="17" name="TextBox 16">
            <a:extLst>
              <a:ext uri="{FF2B5EF4-FFF2-40B4-BE49-F238E27FC236}">
                <a16:creationId xmlns:a16="http://schemas.microsoft.com/office/drawing/2014/main" id="{4E3E1B90-6288-43CE-A31D-37B73A882552}"/>
              </a:ext>
            </a:extLst>
          </p:cNvPr>
          <p:cNvSpPr txBox="1"/>
          <p:nvPr/>
        </p:nvSpPr>
        <p:spPr>
          <a:xfrm>
            <a:off x="745790" y="4312565"/>
            <a:ext cx="2620897" cy="1344431"/>
          </a:xfrm>
          <a:prstGeom prst="rect">
            <a:avLst/>
          </a:prstGeom>
          <a:noFill/>
        </p:spPr>
        <p:txBody>
          <a:bodyPr wrap="square" lIns="157529" tIns="126023" rIns="157529" bIns="126023" rtlCol="0">
            <a:spAutoFit/>
          </a:bodyPr>
          <a:lstStyle/>
          <a:p>
            <a:pPr algn="ctr" defTabSz="787537">
              <a:lnSpc>
                <a:spcPct val="90000"/>
              </a:lnSpc>
              <a:spcAft>
                <a:spcPts val="517"/>
              </a:spcAft>
              <a:defRPr/>
            </a:pPr>
            <a:r>
              <a:rPr lang="en-US" sz="1468" kern="0" dirty="0">
                <a:solidFill>
                  <a:srgbClr val="F8F8F8"/>
                </a:solidFill>
                <a:latin typeface="Segoe UI"/>
              </a:rPr>
              <a:t>Simple task queues</a:t>
            </a:r>
          </a:p>
          <a:p>
            <a:pPr algn="ctr" defTabSz="787537">
              <a:lnSpc>
                <a:spcPct val="90000"/>
              </a:lnSpc>
              <a:spcAft>
                <a:spcPts val="517"/>
              </a:spcAft>
              <a:defRPr/>
            </a:pPr>
            <a:r>
              <a:rPr lang="en-US" sz="1468" kern="0" dirty="0">
                <a:solidFill>
                  <a:srgbClr val="F8F8F8"/>
                </a:solidFill>
                <a:latin typeface="Segoe UI"/>
              </a:rPr>
              <a:t>Table Queues</a:t>
            </a:r>
          </a:p>
          <a:p>
            <a:pPr defTabSz="787537">
              <a:lnSpc>
                <a:spcPct val="90000"/>
              </a:lnSpc>
              <a:spcAft>
                <a:spcPts val="517"/>
              </a:spcAft>
              <a:defRPr/>
            </a:pPr>
            <a:r>
              <a:rPr lang="en-US" sz="1033" kern="0" dirty="0">
                <a:solidFill>
                  <a:srgbClr val="F8F8F8"/>
                </a:solidFill>
                <a:latin typeface="Segoe UI"/>
              </a:rPr>
              <a:t>           </a:t>
            </a:r>
          </a:p>
          <a:p>
            <a:pPr defTabSz="787537">
              <a:lnSpc>
                <a:spcPct val="90000"/>
              </a:lnSpc>
              <a:spcAft>
                <a:spcPts val="517"/>
              </a:spcAft>
              <a:defRPr/>
            </a:pPr>
            <a:r>
              <a:rPr lang="en-US" sz="1033" kern="0" dirty="0">
                <a:solidFill>
                  <a:srgbClr val="F8F8F8"/>
                </a:solidFill>
                <a:latin typeface="Segoe UI"/>
              </a:rPr>
              <a:t>             </a:t>
            </a:r>
            <a:r>
              <a:rPr lang="en-US" sz="1050" kern="0" dirty="0">
                <a:solidFill>
                  <a:srgbClr val="F8F8F8"/>
                </a:solidFill>
                <a:latin typeface="Segoe UI"/>
              </a:rPr>
              <a:t>Smallest payload</a:t>
            </a:r>
          </a:p>
          <a:p>
            <a:pPr defTabSz="787537">
              <a:lnSpc>
                <a:spcPct val="90000"/>
              </a:lnSpc>
              <a:spcAft>
                <a:spcPts val="517"/>
              </a:spcAft>
              <a:defRPr/>
            </a:pPr>
            <a:endParaRPr lang="en-US" sz="1033" kern="0" dirty="0">
              <a:solidFill>
                <a:srgbClr val="F8F8F8"/>
              </a:solidFill>
              <a:latin typeface="Segoe UI"/>
            </a:endParaRPr>
          </a:p>
        </p:txBody>
      </p:sp>
      <p:sp>
        <p:nvSpPr>
          <p:cNvPr id="31" name="TextBox 30">
            <a:extLst>
              <a:ext uri="{FF2B5EF4-FFF2-40B4-BE49-F238E27FC236}">
                <a16:creationId xmlns:a16="http://schemas.microsoft.com/office/drawing/2014/main" id="{823AED76-11E3-4922-99C3-539A8E06381F}"/>
              </a:ext>
            </a:extLst>
          </p:cNvPr>
          <p:cNvSpPr txBox="1"/>
          <p:nvPr/>
        </p:nvSpPr>
        <p:spPr>
          <a:xfrm>
            <a:off x="2294736" y="1219848"/>
            <a:ext cx="6371679" cy="222672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0000"/>
                </a:solidFill>
              </a:rPr>
              <a:t>IBM MQ</a:t>
            </a:r>
          </a:p>
          <a:p>
            <a:pPr>
              <a:lnSpc>
                <a:spcPct val="90000"/>
              </a:lnSpc>
              <a:spcAft>
                <a:spcPts val="588"/>
              </a:spcAft>
            </a:pPr>
            <a:r>
              <a:rPr lang="en-US" sz="2353" dirty="0">
                <a:solidFill>
                  <a:srgbClr val="FF0000"/>
                </a:solidFill>
              </a:rPr>
              <a:t>Apache-Active MQ</a:t>
            </a:r>
          </a:p>
          <a:p>
            <a:pPr>
              <a:lnSpc>
                <a:spcPct val="90000"/>
              </a:lnSpc>
              <a:spcAft>
                <a:spcPts val="588"/>
              </a:spcAft>
            </a:pPr>
            <a:r>
              <a:rPr lang="en-US" sz="2353" dirty="0">
                <a:solidFill>
                  <a:srgbClr val="FF0000"/>
                </a:solidFill>
              </a:rPr>
              <a:t>Rabbit MQ</a:t>
            </a:r>
          </a:p>
          <a:p>
            <a:pPr>
              <a:lnSpc>
                <a:spcPct val="90000"/>
              </a:lnSpc>
              <a:spcAft>
                <a:spcPts val="588"/>
              </a:spcAft>
            </a:pPr>
            <a:r>
              <a:rPr lang="en-US" sz="2353" dirty="0">
                <a:solidFill>
                  <a:srgbClr val="FF0000"/>
                </a:solidFill>
              </a:rPr>
              <a:t>Oracle/ </a:t>
            </a:r>
            <a:r>
              <a:rPr lang="en-US" sz="2353" dirty="0" err="1">
                <a:solidFill>
                  <a:srgbClr val="FF0000"/>
                </a:solidFill>
              </a:rPr>
              <a:t>Weblogic</a:t>
            </a:r>
            <a:r>
              <a:rPr lang="en-US" sz="2353" dirty="0">
                <a:solidFill>
                  <a:srgbClr val="FF0000"/>
                </a:solidFill>
              </a:rPr>
              <a:t>  &amp; TIBCO</a:t>
            </a:r>
          </a:p>
          <a:p>
            <a:pPr>
              <a:lnSpc>
                <a:spcPct val="90000"/>
              </a:lnSpc>
              <a:spcAft>
                <a:spcPts val="588"/>
              </a:spcAft>
            </a:pPr>
            <a:endParaRPr lang="en-US" sz="2353" dirty="0">
              <a:solidFill>
                <a:srgbClr val="FF0000"/>
              </a:solidFill>
            </a:endParaRPr>
          </a:p>
        </p:txBody>
      </p:sp>
      <p:sp>
        <p:nvSpPr>
          <p:cNvPr id="21" name="Title 1">
            <a:extLst>
              <a:ext uri="{FF2B5EF4-FFF2-40B4-BE49-F238E27FC236}">
                <a16:creationId xmlns:a16="http://schemas.microsoft.com/office/drawing/2014/main" id="{806F3D82-DA3C-4413-91A8-8CB6F758BAE5}"/>
              </a:ext>
            </a:extLst>
          </p:cNvPr>
          <p:cNvSpPr txBox="1">
            <a:spLocks/>
          </p:cNvSpPr>
          <p:nvPr/>
        </p:nvSpPr>
        <p:spPr>
          <a:xfrm>
            <a:off x="588263" y="3418022"/>
            <a:ext cx="109612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What are they bringing ?  [Integration Work Flow] </a:t>
            </a:r>
          </a:p>
        </p:txBody>
      </p:sp>
      <p:sp>
        <p:nvSpPr>
          <p:cNvPr id="3" name="TextBox 2">
            <a:extLst>
              <a:ext uri="{FF2B5EF4-FFF2-40B4-BE49-F238E27FC236}">
                <a16:creationId xmlns:a16="http://schemas.microsoft.com/office/drawing/2014/main" id="{794DEA10-3F06-49A5-9F43-9CB32F3435DC}"/>
              </a:ext>
            </a:extLst>
          </p:cNvPr>
          <p:cNvSpPr txBox="1"/>
          <p:nvPr/>
        </p:nvSpPr>
        <p:spPr>
          <a:xfrm>
            <a:off x="2396931" y="3972020"/>
            <a:ext cx="8596526" cy="343513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0000"/>
                </a:solidFill>
              </a:rPr>
              <a:t>Brokered client code (Java &amp; .NET)</a:t>
            </a:r>
          </a:p>
          <a:p>
            <a:pPr>
              <a:lnSpc>
                <a:spcPct val="90000"/>
              </a:lnSpc>
              <a:spcAft>
                <a:spcPts val="588"/>
              </a:spcAft>
            </a:pPr>
            <a:r>
              <a:rPr lang="en-US" sz="2353" dirty="0">
                <a:solidFill>
                  <a:srgbClr val="FF0000"/>
                </a:solidFill>
              </a:rPr>
              <a:t>Server code (Listener/Consumer)</a:t>
            </a:r>
          </a:p>
          <a:p>
            <a:pPr>
              <a:lnSpc>
                <a:spcPct val="90000"/>
              </a:lnSpc>
              <a:spcAft>
                <a:spcPts val="588"/>
              </a:spcAft>
            </a:pPr>
            <a:endParaRPr lang="en-US" sz="2353" dirty="0">
              <a:solidFill>
                <a:srgbClr val="FF0000"/>
              </a:solidFill>
            </a:endParaRPr>
          </a:p>
          <a:p>
            <a:pPr>
              <a:lnSpc>
                <a:spcPct val="90000"/>
              </a:lnSpc>
              <a:spcAft>
                <a:spcPts val="588"/>
              </a:spcAft>
            </a:pPr>
            <a:r>
              <a:rPr lang="en-US" sz="2353" dirty="0">
                <a:solidFill>
                  <a:srgbClr val="FF0000"/>
                </a:solidFill>
              </a:rPr>
              <a:t>-- Java Standard command line</a:t>
            </a:r>
          </a:p>
          <a:p>
            <a:pPr>
              <a:lnSpc>
                <a:spcPct val="90000"/>
              </a:lnSpc>
              <a:spcAft>
                <a:spcPts val="588"/>
              </a:spcAft>
            </a:pPr>
            <a:r>
              <a:rPr lang="en-US" sz="2353" dirty="0">
                <a:solidFill>
                  <a:srgbClr val="FF0000"/>
                </a:solidFill>
              </a:rPr>
              <a:t>-- .NET Windows Service</a:t>
            </a:r>
          </a:p>
          <a:p>
            <a:pPr>
              <a:lnSpc>
                <a:spcPct val="90000"/>
              </a:lnSpc>
              <a:spcAft>
                <a:spcPts val="588"/>
              </a:spcAft>
            </a:pPr>
            <a:r>
              <a:rPr lang="en-US" sz="2353" dirty="0">
                <a:solidFill>
                  <a:srgbClr val="FF0000"/>
                </a:solidFill>
              </a:rPr>
              <a:t>-- Java/Spring (Maybe JMS)</a:t>
            </a:r>
          </a:p>
          <a:p>
            <a:pPr>
              <a:lnSpc>
                <a:spcPct val="90000"/>
              </a:lnSpc>
              <a:spcAft>
                <a:spcPts val="588"/>
              </a:spcAft>
            </a:pPr>
            <a:endParaRPr lang="en-US" sz="2353" dirty="0">
              <a:solidFill>
                <a:srgbClr val="FF0000"/>
              </a:solidFill>
            </a:endParaRPr>
          </a:p>
          <a:p>
            <a:pPr>
              <a:lnSpc>
                <a:spcPct val="90000"/>
              </a:lnSpc>
              <a:spcAft>
                <a:spcPts val="588"/>
              </a:spcAft>
            </a:pPr>
            <a:endParaRPr lang="en-US" sz="2353" dirty="0">
              <a:solidFill>
                <a:srgbClr val="FF0000"/>
              </a:solidFill>
            </a:endParaRPr>
          </a:p>
        </p:txBody>
      </p:sp>
    </p:spTree>
    <p:extLst>
      <p:ext uri="{BB962C8B-B14F-4D97-AF65-F5344CB8AC3E}">
        <p14:creationId xmlns:p14="http://schemas.microsoft.com/office/powerpoint/2010/main" val="31482439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How to help?  </a:t>
            </a:r>
            <a:br>
              <a:rPr lang="en-US" sz="2800" dirty="0"/>
            </a:br>
            <a:br>
              <a:rPr lang="en-US" sz="2800" dirty="0"/>
            </a:br>
            <a:r>
              <a:rPr lang="en-US" sz="2800" dirty="0"/>
              <a:t>Understand First: What they bringing</a:t>
            </a:r>
            <a:br>
              <a:rPr lang="en-US" sz="2800" dirty="0"/>
            </a:br>
            <a:br>
              <a:rPr lang="en-US" sz="2800" dirty="0"/>
            </a:br>
            <a:r>
              <a:rPr lang="en-US" sz="2800" dirty="0"/>
              <a:t>Check:-Code might use SSL – so Transform</a:t>
            </a:r>
            <a:br>
              <a:rPr lang="en-US" sz="2800" dirty="0"/>
            </a:br>
            <a:br>
              <a:rPr lang="en-US" sz="2800" dirty="0"/>
            </a:br>
            <a:r>
              <a:rPr lang="en-US" sz="2800" dirty="0"/>
              <a:t>Remove:</a:t>
            </a:r>
            <a:br>
              <a:rPr lang="en-US" sz="2800" dirty="0"/>
            </a:br>
            <a:r>
              <a:rPr lang="en-US" sz="2800" dirty="0"/>
              <a:t>	- Interact with any Azure Services </a:t>
            </a:r>
            <a:br>
              <a:rPr lang="en-US" sz="2800" dirty="0"/>
            </a:br>
            <a:r>
              <a:rPr lang="en-US" sz="2800" dirty="0"/>
              <a:t>	- Interact with any databases </a:t>
            </a:r>
            <a:br>
              <a:rPr lang="en-US" sz="2800" dirty="0"/>
            </a:br>
            <a:r>
              <a:rPr lang="en-US" sz="2800" dirty="0"/>
              <a:t>             using external libraries)</a:t>
            </a:r>
            <a:br>
              <a:rPr lang="en-US" sz="2800" dirty="0"/>
            </a:br>
            <a:r>
              <a:rPr lang="en-US" sz="2800" dirty="0"/>
              <a:t>	- Interact with other API’s  </a:t>
            </a:r>
            <a:br>
              <a:rPr lang="en-US" sz="2800" dirty="0"/>
            </a:br>
            <a:r>
              <a:rPr lang="en-US" sz="2800" dirty="0"/>
              <a:t>	- Bring in existing business logic</a:t>
            </a:r>
            <a:br>
              <a:rPr lang="en-US" sz="2800" dirty="0"/>
            </a:br>
            <a:r>
              <a:rPr lang="en-US" sz="2800" dirty="0"/>
              <a:t>	  and embed as methods</a:t>
            </a:r>
            <a:br>
              <a:rPr lang="en-US" sz="2800" dirty="0"/>
            </a:br>
            <a:r>
              <a:rPr lang="en-US" sz="2800" dirty="0"/>
              <a:t>	</a:t>
            </a:r>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4</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6" name="Picture 5">
            <a:extLst>
              <a:ext uri="{FF2B5EF4-FFF2-40B4-BE49-F238E27FC236}">
                <a16:creationId xmlns:a16="http://schemas.microsoft.com/office/drawing/2014/main" id="{91C16343-2622-4B9B-B1BE-7409F49BA093}"/>
              </a:ext>
            </a:extLst>
          </p:cNvPr>
          <p:cNvPicPr>
            <a:picLocks noChangeAspect="1"/>
          </p:cNvPicPr>
          <p:nvPr/>
        </p:nvPicPr>
        <p:blipFill>
          <a:blip r:embed="rId2"/>
          <a:stretch>
            <a:fillRect/>
          </a:stretch>
        </p:blipFill>
        <p:spPr>
          <a:xfrm>
            <a:off x="6669399" y="3075180"/>
            <a:ext cx="7086721" cy="2929574"/>
          </a:xfrm>
          <a:prstGeom prst="rect">
            <a:avLst/>
          </a:prstGeom>
        </p:spPr>
      </p:pic>
      <p:pic>
        <p:nvPicPr>
          <p:cNvPr id="8" name="Picture 7">
            <a:extLst>
              <a:ext uri="{FF2B5EF4-FFF2-40B4-BE49-F238E27FC236}">
                <a16:creationId xmlns:a16="http://schemas.microsoft.com/office/drawing/2014/main" id="{6C492858-D5E9-4184-8E44-392628845FDB}"/>
              </a:ext>
            </a:extLst>
          </p:cNvPr>
          <p:cNvPicPr>
            <a:picLocks noChangeAspect="1"/>
          </p:cNvPicPr>
          <p:nvPr/>
        </p:nvPicPr>
        <p:blipFill>
          <a:blip r:embed="rId3"/>
          <a:stretch>
            <a:fillRect/>
          </a:stretch>
        </p:blipFill>
        <p:spPr>
          <a:xfrm>
            <a:off x="559123" y="3009936"/>
            <a:ext cx="6163338" cy="3245259"/>
          </a:xfrm>
          <a:prstGeom prst="rect">
            <a:avLst/>
          </a:prstGeom>
        </p:spPr>
      </p:pic>
    </p:spTree>
    <p:extLst>
      <p:ext uri="{BB962C8B-B14F-4D97-AF65-F5344CB8AC3E}">
        <p14:creationId xmlns:p14="http://schemas.microsoft.com/office/powerpoint/2010/main" val="129401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How to help?  </a:t>
            </a:r>
            <a:br>
              <a:rPr lang="en-US" sz="2800" dirty="0"/>
            </a:br>
            <a:br>
              <a:rPr lang="en-US" sz="2800" dirty="0"/>
            </a:br>
            <a:br>
              <a:rPr lang="en-US" sz="2800" dirty="0"/>
            </a:br>
            <a:r>
              <a:rPr lang="en-US" sz="2800" dirty="0"/>
              <a:t>Remove:</a:t>
            </a:r>
            <a:br>
              <a:rPr lang="en-US" sz="2800" dirty="0"/>
            </a:br>
            <a:br>
              <a:rPr lang="en-US" sz="2800" dirty="0"/>
            </a:br>
            <a:br>
              <a:rPr lang="en-US" sz="2800" dirty="0"/>
            </a:br>
            <a:br>
              <a:rPr lang="en-US" sz="2800" dirty="0"/>
            </a:br>
            <a:r>
              <a:rPr lang="en-US" sz="2800" dirty="0"/>
              <a:t>	</a:t>
            </a:r>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5</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5" name="Picture 4">
            <a:extLst>
              <a:ext uri="{FF2B5EF4-FFF2-40B4-BE49-F238E27FC236}">
                <a16:creationId xmlns:a16="http://schemas.microsoft.com/office/drawing/2014/main" id="{7DBFDD27-4FBE-4BF8-A619-68AD309CAFE1}"/>
              </a:ext>
            </a:extLst>
          </p:cNvPr>
          <p:cNvPicPr>
            <a:picLocks noChangeAspect="1"/>
          </p:cNvPicPr>
          <p:nvPr/>
        </p:nvPicPr>
        <p:blipFill>
          <a:blip r:embed="rId2"/>
          <a:stretch>
            <a:fillRect/>
          </a:stretch>
        </p:blipFill>
        <p:spPr>
          <a:xfrm>
            <a:off x="2914626" y="609579"/>
            <a:ext cx="6362747" cy="5638841"/>
          </a:xfrm>
          <a:prstGeom prst="rect">
            <a:avLst/>
          </a:prstGeom>
        </p:spPr>
      </p:pic>
      <p:grpSp>
        <p:nvGrpSpPr>
          <p:cNvPr id="20" name="Group 19">
            <a:extLst>
              <a:ext uri="{FF2B5EF4-FFF2-40B4-BE49-F238E27FC236}">
                <a16:creationId xmlns:a16="http://schemas.microsoft.com/office/drawing/2014/main" id="{3BBCC07E-FC54-41E7-8D5F-6882D1D77F37}"/>
              </a:ext>
            </a:extLst>
          </p:cNvPr>
          <p:cNvGrpSpPr/>
          <p:nvPr/>
        </p:nvGrpSpPr>
        <p:grpSpPr>
          <a:xfrm>
            <a:off x="7421838" y="1633946"/>
            <a:ext cx="1355040" cy="306720"/>
            <a:chOff x="7421838" y="1633946"/>
            <a:chExt cx="1355040" cy="306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39CB0D4-CEA7-4534-A0E4-11A4EEAE7CFE}"/>
                    </a:ext>
                  </a:extLst>
                </p14:cNvPr>
                <p14:cNvContentPartPr/>
                <p14:nvPr/>
              </p14:nvContentPartPr>
              <p14:xfrm>
                <a:off x="7421838" y="1758146"/>
                <a:ext cx="1318680" cy="23400"/>
              </p14:xfrm>
            </p:contentPart>
          </mc:Choice>
          <mc:Fallback xmlns="">
            <p:pic>
              <p:nvPicPr>
                <p:cNvPr id="6" name="Ink 5">
                  <a:extLst>
                    <a:ext uri="{FF2B5EF4-FFF2-40B4-BE49-F238E27FC236}">
                      <a16:creationId xmlns:a16="http://schemas.microsoft.com/office/drawing/2014/main" id="{A39CB0D4-CEA7-4534-A0E4-11A4EEAE7CFE}"/>
                    </a:ext>
                  </a:extLst>
                </p:cNvPr>
                <p:cNvPicPr/>
                <p:nvPr/>
              </p:nvPicPr>
              <p:blipFill>
                <a:blip r:embed="rId4"/>
                <a:stretch>
                  <a:fillRect/>
                </a:stretch>
              </p:blipFill>
              <p:spPr>
                <a:xfrm>
                  <a:off x="7412838" y="1749506"/>
                  <a:ext cx="1336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56016D2-291B-488F-A3AC-9A8EF2D2B959}"/>
                    </a:ext>
                  </a:extLst>
                </p14:cNvPr>
                <p14:cNvContentPartPr/>
                <p14:nvPr/>
              </p14:nvContentPartPr>
              <p14:xfrm>
                <a:off x="8536758" y="1633946"/>
                <a:ext cx="240120" cy="306720"/>
              </p14:xfrm>
            </p:contentPart>
          </mc:Choice>
          <mc:Fallback xmlns="">
            <p:pic>
              <p:nvPicPr>
                <p:cNvPr id="7" name="Ink 6">
                  <a:extLst>
                    <a:ext uri="{FF2B5EF4-FFF2-40B4-BE49-F238E27FC236}">
                      <a16:creationId xmlns:a16="http://schemas.microsoft.com/office/drawing/2014/main" id="{F56016D2-291B-488F-A3AC-9A8EF2D2B959}"/>
                    </a:ext>
                  </a:extLst>
                </p:cNvPr>
                <p:cNvPicPr/>
                <p:nvPr/>
              </p:nvPicPr>
              <p:blipFill>
                <a:blip r:embed="rId6"/>
                <a:stretch>
                  <a:fillRect/>
                </a:stretch>
              </p:blipFill>
              <p:spPr>
                <a:xfrm>
                  <a:off x="8527758" y="1624946"/>
                  <a:ext cx="257760" cy="324360"/>
                </a:xfrm>
                <a:prstGeom prst="rect">
                  <a:avLst/>
                </a:prstGeom>
              </p:spPr>
            </p:pic>
          </mc:Fallback>
        </mc:AlternateContent>
      </p:grpSp>
      <p:grpSp>
        <p:nvGrpSpPr>
          <p:cNvPr id="19" name="Group 18">
            <a:extLst>
              <a:ext uri="{FF2B5EF4-FFF2-40B4-BE49-F238E27FC236}">
                <a16:creationId xmlns:a16="http://schemas.microsoft.com/office/drawing/2014/main" id="{634EDCA3-1A77-446B-938D-4B29E91498C4}"/>
              </a:ext>
            </a:extLst>
          </p:cNvPr>
          <p:cNvGrpSpPr/>
          <p:nvPr/>
        </p:nvGrpSpPr>
        <p:grpSpPr>
          <a:xfrm>
            <a:off x="9154878" y="1448186"/>
            <a:ext cx="1935000" cy="459000"/>
            <a:chOff x="9154878" y="1448186"/>
            <a:chExt cx="1935000" cy="459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7B4F745-76A2-494A-A32E-EBCD853B3133}"/>
                    </a:ext>
                  </a:extLst>
                </p14:cNvPr>
                <p14:cNvContentPartPr/>
                <p14:nvPr/>
              </p14:nvContentPartPr>
              <p14:xfrm>
                <a:off x="9154878" y="1591106"/>
                <a:ext cx="281160" cy="198720"/>
              </p14:xfrm>
            </p:contentPart>
          </mc:Choice>
          <mc:Fallback xmlns="">
            <p:pic>
              <p:nvPicPr>
                <p:cNvPr id="8" name="Ink 7">
                  <a:extLst>
                    <a:ext uri="{FF2B5EF4-FFF2-40B4-BE49-F238E27FC236}">
                      <a16:creationId xmlns:a16="http://schemas.microsoft.com/office/drawing/2014/main" id="{97B4F745-76A2-494A-A32E-EBCD853B3133}"/>
                    </a:ext>
                  </a:extLst>
                </p:cNvPr>
                <p:cNvPicPr/>
                <p:nvPr/>
              </p:nvPicPr>
              <p:blipFill>
                <a:blip r:embed="rId8"/>
                <a:stretch>
                  <a:fillRect/>
                </a:stretch>
              </p:blipFill>
              <p:spPr>
                <a:xfrm>
                  <a:off x="9145878" y="1582106"/>
                  <a:ext cx="298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DA637D1-0F16-4605-A102-91BAFFAA0889}"/>
                    </a:ext>
                  </a:extLst>
                </p14:cNvPr>
                <p14:cNvContentPartPr/>
                <p14:nvPr/>
              </p14:nvContentPartPr>
              <p14:xfrm>
                <a:off x="9514158" y="1640426"/>
                <a:ext cx="25920" cy="114480"/>
              </p14:xfrm>
            </p:contentPart>
          </mc:Choice>
          <mc:Fallback xmlns="">
            <p:pic>
              <p:nvPicPr>
                <p:cNvPr id="9" name="Ink 8">
                  <a:extLst>
                    <a:ext uri="{FF2B5EF4-FFF2-40B4-BE49-F238E27FC236}">
                      <a16:creationId xmlns:a16="http://schemas.microsoft.com/office/drawing/2014/main" id="{ADA637D1-0F16-4605-A102-91BAFFAA0889}"/>
                    </a:ext>
                  </a:extLst>
                </p:cNvPr>
                <p:cNvPicPr/>
                <p:nvPr/>
              </p:nvPicPr>
              <p:blipFill>
                <a:blip r:embed="rId10"/>
                <a:stretch>
                  <a:fillRect/>
                </a:stretch>
              </p:blipFill>
              <p:spPr>
                <a:xfrm>
                  <a:off x="9505518" y="1631426"/>
                  <a:ext cx="43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83FFFFD-28ED-4D8C-BD3E-D1694BDEF5C0}"/>
                    </a:ext>
                  </a:extLst>
                </p14:cNvPr>
                <p14:cNvContentPartPr/>
                <p14:nvPr/>
              </p14:nvContentPartPr>
              <p14:xfrm>
                <a:off x="9438198" y="1537466"/>
                <a:ext cx="2160" cy="14040"/>
              </p14:xfrm>
            </p:contentPart>
          </mc:Choice>
          <mc:Fallback xmlns="">
            <p:pic>
              <p:nvPicPr>
                <p:cNvPr id="10" name="Ink 9">
                  <a:extLst>
                    <a:ext uri="{FF2B5EF4-FFF2-40B4-BE49-F238E27FC236}">
                      <a16:creationId xmlns:a16="http://schemas.microsoft.com/office/drawing/2014/main" id="{483FFFFD-28ED-4D8C-BD3E-D1694BDEF5C0}"/>
                    </a:ext>
                  </a:extLst>
                </p:cNvPr>
                <p:cNvPicPr/>
                <p:nvPr/>
              </p:nvPicPr>
              <p:blipFill>
                <a:blip r:embed="rId12"/>
                <a:stretch>
                  <a:fillRect/>
                </a:stretch>
              </p:blipFill>
              <p:spPr>
                <a:xfrm>
                  <a:off x="9429198" y="1528466"/>
                  <a:ext cx="19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951BFC1-3796-4F8F-A1F9-331A2D0AB27E}"/>
                    </a:ext>
                  </a:extLst>
                </p14:cNvPr>
                <p14:cNvContentPartPr/>
                <p14:nvPr/>
              </p14:nvContentPartPr>
              <p14:xfrm>
                <a:off x="9577878" y="1629626"/>
                <a:ext cx="170640" cy="277560"/>
              </p14:xfrm>
            </p:contentPart>
          </mc:Choice>
          <mc:Fallback xmlns="">
            <p:pic>
              <p:nvPicPr>
                <p:cNvPr id="11" name="Ink 10">
                  <a:extLst>
                    <a:ext uri="{FF2B5EF4-FFF2-40B4-BE49-F238E27FC236}">
                      <a16:creationId xmlns:a16="http://schemas.microsoft.com/office/drawing/2014/main" id="{E951BFC1-3796-4F8F-A1F9-331A2D0AB27E}"/>
                    </a:ext>
                  </a:extLst>
                </p:cNvPr>
                <p:cNvPicPr/>
                <p:nvPr/>
              </p:nvPicPr>
              <p:blipFill>
                <a:blip r:embed="rId14"/>
                <a:stretch>
                  <a:fillRect/>
                </a:stretch>
              </p:blipFill>
              <p:spPr>
                <a:xfrm>
                  <a:off x="9568878" y="1620986"/>
                  <a:ext cx="1882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A39DF097-ACD8-481E-87B8-7C967B911112}"/>
                    </a:ext>
                  </a:extLst>
                </p14:cNvPr>
                <p14:cNvContentPartPr/>
                <p14:nvPr/>
              </p14:nvContentPartPr>
              <p14:xfrm>
                <a:off x="9815478" y="1642586"/>
                <a:ext cx="140760" cy="83160"/>
              </p14:xfrm>
            </p:contentPart>
          </mc:Choice>
          <mc:Fallback xmlns="">
            <p:pic>
              <p:nvPicPr>
                <p:cNvPr id="12" name="Ink 11">
                  <a:extLst>
                    <a:ext uri="{FF2B5EF4-FFF2-40B4-BE49-F238E27FC236}">
                      <a16:creationId xmlns:a16="http://schemas.microsoft.com/office/drawing/2014/main" id="{A39DF097-ACD8-481E-87B8-7C967B911112}"/>
                    </a:ext>
                  </a:extLst>
                </p:cNvPr>
                <p:cNvPicPr/>
                <p:nvPr/>
              </p:nvPicPr>
              <p:blipFill>
                <a:blip r:embed="rId16"/>
                <a:stretch>
                  <a:fillRect/>
                </a:stretch>
              </p:blipFill>
              <p:spPr>
                <a:xfrm>
                  <a:off x="9806478" y="1633946"/>
                  <a:ext cx="158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72AF0D6-CD28-42A8-89E4-4797ED3E4B35}"/>
                    </a:ext>
                  </a:extLst>
                </p14:cNvPr>
                <p14:cNvContentPartPr/>
                <p14:nvPr/>
              </p14:nvContentPartPr>
              <p14:xfrm>
                <a:off x="10025718" y="1659506"/>
                <a:ext cx="111960" cy="90720"/>
              </p14:xfrm>
            </p:contentPart>
          </mc:Choice>
          <mc:Fallback xmlns="">
            <p:pic>
              <p:nvPicPr>
                <p:cNvPr id="13" name="Ink 12">
                  <a:extLst>
                    <a:ext uri="{FF2B5EF4-FFF2-40B4-BE49-F238E27FC236}">
                      <a16:creationId xmlns:a16="http://schemas.microsoft.com/office/drawing/2014/main" id="{372AF0D6-CD28-42A8-89E4-4797ED3E4B35}"/>
                    </a:ext>
                  </a:extLst>
                </p:cNvPr>
                <p:cNvPicPr/>
                <p:nvPr/>
              </p:nvPicPr>
              <p:blipFill>
                <a:blip r:embed="rId18"/>
                <a:stretch>
                  <a:fillRect/>
                </a:stretch>
              </p:blipFill>
              <p:spPr>
                <a:xfrm>
                  <a:off x="10016718" y="1650506"/>
                  <a:ext cx="129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00B7CAD-A70D-434A-837E-D77D7D0A490C}"/>
                    </a:ext>
                  </a:extLst>
                </p14:cNvPr>
                <p14:cNvContentPartPr/>
                <p14:nvPr/>
              </p14:nvContentPartPr>
              <p14:xfrm>
                <a:off x="10170438" y="1489226"/>
                <a:ext cx="23760" cy="249840"/>
              </p14:xfrm>
            </p:contentPart>
          </mc:Choice>
          <mc:Fallback xmlns="">
            <p:pic>
              <p:nvPicPr>
                <p:cNvPr id="14" name="Ink 13">
                  <a:extLst>
                    <a:ext uri="{FF2B5EF4-FFF2-40B4-BE49-F238E27FC236}">
                      <a16:creationId xmlns:a16="http://schemas.microsoft.com/office/drawing/2014/main" id="{A00B7CAD-A70D-434A-837E-D77D7D0A490C}"/>
                    </a:ext>
                  </a:extLst>
                </p:cNvPr>
                <p:cNvPicPr/>
                <p:nvPr/>
              </p:nvPicPr>
              <p:blipFill>
                <a:blip r:embed="rId20"/>
                <a:stretch>
                  <a:fillRect/>
                </a:stretch>
              </p:blipFill>
              <p:spPr>
                <a:xfrm>
                  <a:off x="10161438" y="1480226"/>
                  <a:ext cx="414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B788B9A6-5E09-4E3E-A5EE-AC514BDCFAB5}"/>
                    </a:ext>
                  </a:extLst>
                </p14:cNvPr>
                <p14:cNvContentPartPr/>
                <p14:nvPr/>
              </p14:nvContentPartPr>
              <p14:xfrm>
                <a:off x="10114638" y="1617746"/>
                <a:ext cx="156960" cy="30240"/>
              </p14:xfrm>
            </p:contentPart>
          </mc:Choice>
          <mc:Fallback xmlns="">
            <p:pic>
              <p:nvPicPr>
                <p:cNvPr id="15" name="Ink 14">
                  <a:extLst>
                    <a:ext uri="{FF2B5EF4-FFF2-40B4-BE49-F238E27FC236}">
                      <a16:creationId xmlns:a16="http://schemas.microsoft.com/office/drawing/2014/main" id="{B788B9A6-5E09-4E3E-A5EE-AC514BDCFAB5}"/>
                    </a:ext>
                  </a:extLst>
                </p:cNvPr>
                <p:cNvPicPr/>
                <p:nvPr/>
              </p:nvPicPr>
              <p:blipFill>
                <a:blip r:embed="rId22"/>
                <a:stretch>
                  <a:fillRect/>
                </a:stretch>
              </p:blipFill>
              <p:spPr>
                <a:xfrm>
                  <a:off x="10105638" y="1608746"/>
                  <a:ext cx="174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D37B840A-5D32-45CB-A496-FDB037A8B537}"/>
                    </a:ext>
                  </a:extLst>
                </p14:cNvPr>
                <p14:cNvContentPartPr/>
                <p14:nvPr/>
              </p14:nvContentPartPr>
              <p14:xfrm>
                <a:off x="10290678" y="1623146"/>
                <a:ext cx="106920" cy="114480"/>
              </p14:xfrm>
            </p:contentPart>
          </mc:Choice>
          <mc:Fallback xmlns="">
            <p:pic>
              <p:nvPicPr>
                <p:cNvPr id="16" name="Ink 15">
                  <a:extLst>
                    <a:ext uri="{FF2B5EF4-FFF2-40B4-BE49-F238E27FC236}">
                      <a16:creationId xmlns:a16="http://schemas.microsoft.com/office/drawing/2014/main" id="{D37B840A-5D32-45CB-A496-FDB037A8B537}"/>
                    </a:ext>
                  </a:extLst>
                </p:cNvPr>
                <p:cNvPicPr/>
                <p:nvPr/>
              </p:nvPicPr>
              <p:blipFill>
                <a:blip r:embed="rId24"/>
                <a:stretch>
                  <a:fillRect/>
                </a:stretch>
              </p:blipFill>
              <p:spPr>
                <a:xfrm>
                  <a:off x="10281678" y="1614146"/>
                  <a:ext cx="124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1F8AA5F-3A28-4571-BE61-147DE9A00075}"/>
                    </a:ext>
                  </a:extLst>
                </p14:cNvPr>
                <p14:cNvContentPartPr/>
                <p14:nvPr/>
              </p14:nvContentPartPr>
              <p14:xfrm>
                <a:off x="10778118" y="1448186"/>
                <a:ext cx="37080" cy="289080"/>
              </p14:xfrm>
            </p:contentPart>
          </mc:Choice>
          <mc:Fallback xmlns="">
            <p:pic>
              <p:nvPicPr>
                <p:cNvPr id="17" name="Ink 16">
                  <a:extLst>
                    <a:ext uri="{FF2B5EF4-FFF2-40B4-BE49-F238E27FC236}">
                      <a16:creationId xmlns:a16="http://schemas.microsoft.com/office/drawing/2014/main" id="{41F8AA5F-3A28-4571-BE61-147DE9A00075}"/>
                    </a:ext>
                  </a:extLst>
                </p:cNvPr>
                <p:cNvPicPr/>
                <p:nvPr/>
              </p:nvPicPr>
              <p:blipFill>
                <a:blip r:embed="rId26"/>
                <a:stretch>
                  <a:fillRect/>
                </a:stretch>
              </p:blipFill>
              <p:spPr>
                <a:xfrm>
                  <a:off x="10769478" y="1439186"/>
                  <a:ext cx="54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B9734EC9-E812-49A5-B64E-7B7F42698BB4}"/>
                    </a:ext>
                  </a:extLst>
                </p14:cNvPr>
                <p14:cNvContentPartPr/>
                <p14:nvPr/>
              </p14:nvContentPartPr>
              <p14:xfrm>
                <a:off x="10645638" y="1610546"/>
                <a:ext cx="444240" cy="105840"/>
              </p14:xfrm>
            </p:contentPart>
          </mc:Choice>
          <mc:Fallback xmlns="">
            <p:pic>
              <p:nvPicPr>
                <p:cNvPr id="18" name="Ink 17">
                  <a:extLst>
                    <a:ext uri="{FF2B5EF4-FFF2-40B4-BE49-F238E27FC236}">
                      <a16:creationId xmlns:a16="http://schemas.microsoft.com/office/drawing/2014/main" id="{B9734EC9-E812-49A5-B64E-7B7F42698BB4}"/>
                    </a:ext>
                  </a:extLst>
                </p:cNvPr>
                <p:cNvPicPr/>
                <p:nvPr/>
              </p:nvPicPr>
              <p:blipFill>
                <a:blip r:embed="rId28"/>
                <a:stretch>
                  <a:fillRect/>
                </a:stretch>
              </p:blipFill>
              <p:spPr>
                <a:xfrm>
                  <a:off x="10636638" y="1601906"/>
                  <a:ext cx="461880" cy="123480"/>
                </a:xfrm>
                <a:prstGeom prst="rect">
                  <a:avLst/>
                </a:prstGeom>
              </p:spPr>
            </p:pic>
          </mc:Fallback>
        </mc:AlternateContent>
      </p:grpSp>
      <p:grpSp>
        <p:nvGrpSpPr>
          <p:cNvPr id="34" name="Group 33">
            <a:extLst>
              <a:ext uri="{FF2B5EF4-FFF2-40B4-BE49-F238E27FC236}">
                <a16:creationId xmlns:a16="http://schemas.microsoft.com/office/drawing/2014/main" id="{F920E3F0-3F7E-4D16-826A-93C9B97CDF44}"/>
              </a:ext>
            </a:extLst>
          </p:cNvPr>
          <p:cNvGrpSpPr/>
          <p:nvPr/>
        </p:nvGrpSpPr>
        <p:grpSpPr>
          <a:xfrm>
            <a:off x="9425598" y="2162786"/>
            <a:ext cx="2185560" cy="345960"/>
            <a:chOff x="9425598" y="2162786"/>
            <a:chExt cx="2185560" cy="345960"/>
          </a:xfrm>
        </p:grpSpPr>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A213EFA4-7DCB-47EA-974B-683C2E781AE8}"/>
                    </a:ext>
                  </a:extLst>
                </p14:cNvPr>
                <p14:cNvContentPartPr/>
                <p14:nvPr/>
              </p14:nvContentPartPr>
              <p14:xfrm>
                <a:off x="9425598" y="2177546"/>
                <a:ext cx="259200" cy="331200"/>
              </p14:xfrm>
            </p:contentPart>
          </mc:Choice>
          <mc:Fallback xmlns="">
            <p:pic>
              <p:nvPicPr>
                <p:cNvPr id="21" name="Ink 20">
                  <a:extLst>
                    <a:ext uri="{FF2B5EF4-FFF2-40B4-BE49-F238E27FC236}">
                      <a16:creationId xmlns:a16="http://schemas.microsoft.com/office/drawing/2014/main" id="{A213EFA4-7DCB-47EA-974B-683C2E781AE8}"/>
                    </a:ext>
                  </a:extLst>
                </p:cNvPr>
                <p:cNvPicPr/>
                <p:nvPr/>
              </p:nvPicPr>
              <p:blipFill>
                <a:blip r:embed="rId30"/>
                <a:stretch>
                  <a:fillRect/>
                </a:stretch>
              </p:blipFill>
              <p:spPr>
                <a:xfrm>
                  <a:off x="9416598" y="2168546"/>
                  <a:ext cx="2768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D049C83-58F5-4822-BB91-54EA75955DEE}"/>
                    </a:ext>
                  </a:extLst>
                </p14:cNvPr>
                <p14:cNvContentPartPr/>
                <p14:nvPr/>
              </p14:nvContentPartPr>
              <p14:xfrm>
                <a:off x="9655278" y="2338466"/>
                <a:ext cx="168120" cy="144000"/>
              </p14:xfrm>
            </p:contentPart>
          </mc:Choice>
          <mc:Fallback xmlns="">
            <p:pic>
              <p:nvPicPr>
                <p:cNvPr id="22" name="Ink 21">
                  <a:extLst>
                    <a:ext uri="{FF2B5EF4-FFF2-40B4-BE49-F238E27FC236}">
                      <a16:creationId xmlns:a16="http://schemas.microsoft.com/office/drawing/2014/main" id="{ED049C83-58F5-4822-BB91-54EA75955DEE}"/>
                    </a:ext>
                  </a:extLst>
                </p:cNvPr>
                <p:cNvPicPr/>
                <p:nvPr/>
              </p:nvPicPr>
              <p:blipFill>
                <a:blip r:embed="rId32"/>
                <a:stretch>
                  <a:fillRect/>
                </a:stretch>
              </p:blipFill>
              <p:spPr>
                <a:xfrm>
                  <a:off x="9646278" y="2329826"/>
                  <a:ext cx="185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13519B2D-8F8D-4B4A-9B1E-A838EE3DF192}"/>
                    </a:ext>
                  </a:extLst>
                </p14:cNvPr>
                <p14:cNvContentPartPr/>
                <p14:nvPr/>
              </p14:nvContentPartPr>
              <p14:xfrm>
                <a:off x="9884958" y="2358626"/>
                <a:ext cx="167040" cy="105120"/>
              </p14:xfrm>
            </p:contentPart>
          </mc:Choice>
          <mc:Fallback xmlns="">
            <p:pic>
              <p:nvPicPr>
                <p:cNvPr id="23" name="Ink 22">
                  <a:extLst>
                    <a:ext uri="{FF2B5EF4-FFF2-40B4-BE49-F238E27FC236}">
                      <a16:creationId xmlns:a16="http://schemas.microsoft.com/office/drawing/2014/main" id="{13519B2D-8F8D-4B4A-9B1E-A838EE3DF192}"/>
                    </a:ext>
                  </a:extLst>
                </p:cNvPr>
                <p:cNvPicPr/>
                <p:nvPr/>
              </p:nvPicPr>
              <p:blipFill>
                <a:blip r:embed="rId34"/>
                <a:stretch>
                  <a:fillRect/>
                </a:stretch>
              </p:blipFill>
              <p:spPr>
                <a:xfrm>
                  <a:off x="9875958" y="2349626"/>
                  <a:ext cx="184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E7D9BC7-7F08-4F16-8A67-CB0057334F07}"/>
                    </a:ext>
                  </a:extLst>
                </p14:cNvPr>
                <p14:cNvContentPartPr/>
                <p14:nvPr/>
              </p14:nvContentPartPr>
              <p14:xfrm>
                <a:off x="10086558" y="2329466"/>
                <a:ext cx="181440" cy="129600"/>
              </p14:xfrm>
            </p:contentPart>
          </mc:Choice>
          <mc:Fallback xmlns="">
            <p:pic>
              <p:nvPicPr>
                <p:cNvPr id="24" name="Ink 23">
                  <a:extLst>
                    <a:ext uri="{FF2B5EF4-FFF2-40B4-BE49-F238E27FC236}">
                      <a16:creationId xmlns:a16="http://schemas.microsoft.com/office/drawing/2014/main" id="{5E7D9BC7-7F08-4F16-8A67-CB0057334F07}"/>
                    </a:ext>
                  </a:extLst>
                </p:cNvPr>
                <p:cNvPicPr/>
                <p:nvPr/>
              </p:nvPicPr>
              <p:blipFill>
                <a:blip r:embed="rId36"/>
                <a:stretch>
                  <a:fillRect/>
                </a:stretch>
              </p:blipFill>
              <p:spPr>
                <a:xfrm>
                  <a:off x="10077918" y="2320466"/>
                  <a:ext cx="199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3B01B035-E5F0-4938-B16E-C39F4CB34E87}"/>
                    </a:ext>
                  </a:extLst>
                </p14:cNvPr>
                <p14:cNvContentPartPr/>
                <p14:nvPr/>
              </p14:nvContentPartPr>
              <p14:xfrm>
                <a:off x="10307958" y="2303186"/>
                <a:ext cx="20880" cy="168840"/>
              </p14:xfrm>
            </p:contentPart>
          </mc:Choice>
          <mc:Fallback xmlns="">
            <p:pic>
              <p:nvPicPr>
                <p:cNvPr id="25" name="Ink 24">
                  <a:extLst>
                    <a:ext uri="{FF2B5EF4-FFF2-40B4-BE49-F238E27FC236}">
                      <a16:creationId xmlns:a16="http://schemas.microsoft.com/office/drawing/2014/main" id="{3B01B035-E5F0-4938-B16E-C39F4CB34E87}"/>
                    </a:ext>
                  </a:extLst>
                </p:cNvPr>
                <p:cNvPicPr/>
                <p:nvPr/>
              </p:nvPicPr>
              <p:blipFill>
                <a:blip r:embed="rId38"/>
                <a:stretch>
                  <a:fillRect/>
                </a:stretch>
              </p:blipFill>
              <p:spPr>
                <a:xfrm>
                  <a:off x="10299318" y="2294546"/>
                  <a:ext cx="38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3D3143AB-CB69-4570-9E80-341AFBA65FA2}"/>
                    </a:ext>
                  </a:extLst>
                </p14:cNvPr>
                <p14:cNvContentPartPr/>
                <p14:nvPr/>
              </p14:nvContentPartPr>
              <p14:xfrm>
                <a:off x="10424238" y="2324066"/>
                <a:ext cx="376560" cy="131040"/>
              </p14:xfrm>
            </p:contentPart>
          </mc:Choice>
          <mc:Fallback xmlns="">
            <p:pic>
              <p:nvPicPr>
                <p:cNvPr id="26" name="Ink 25">
                  <a:extLst>
                    <a:ext uri="{FF2B5EF4-FFF2-40B4-BE49-F238E27FC236}">
                      <a16:creationId xmlns:a16="http://schemas.microsoft.com/office/drawing/2014/main" id="{3D3143AB-CB69-4570-9E80-341AFBA65FA2}"/>
                    </a:ext>
                  </a:extLst>
                </p:cNvPr>
                <p:cNvPicPr/>
                <p:nvPr/>
              </p:nvPicPr>
              <p:blipFill>
                <a:blip r:embed="rId40"/>
                <a:stretch>
                  <a:fillRect/>
                </a:stretch>
              </p:blipFill>
              <p:spPr>
                <a:xfrm>
                  <a:off x="10415238" y="2315426"/>
                  <a:ext cx="394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85E3362A-2825-4A76-B99C-CB2186E27E21}"/>
                    </a:ext>
                  </a:extLst>
                </p14:cNvPr>
                <p14:cNvContentPartPr/>
                <p14:nvPr/>
              </p14:nvContentPartPr>
              <p14:xfrm>
                <a:off x="10249638" y="2200226"/>
                <a:ext cx="12960" cy="21240"/>
              </p14:xfrm>
            </p:contentPart>
          </mc:Choice>
          <mc:Fallback xmlns="">
            <p:pic>
              <p:nvPicPr>
                <p:cNvPr id="27" name="Ink 26">
                  <a:extLst>
                    <a:ext uri="{FF2B5EF4-FFF2-40B4-BE49-F238E27FC236}">
                      <a16:creationId xmlns:a16="http://schemas.microsoft.com/office/drawing/2014/main" id="{85E3362A-2825-4A76-B99C-CB2186E27E21}"/>
                    </a:ext>
                  </a:extLst>
                </p:cNvPr>
                <p:cNvPicPr/>
                <p:nvPr/>
              </p:nvPicPr>
              <p:blipFill>
                <a:blip r:embed="rId42"/>
                <a:stretch>
                  <a:fillRect/>
                </a:stretch>
              </p:blipFill>
              <p:spPr>
                <a:xfrm>
                  <a:off x="10240998" y="2191586"/>
                  <a:ext cx="30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129807C1-3605-467E-B3A7-0C62876FFBDE}"/>
                    </a:ext>
                  </a:extLst>
                </p14:cNvPr>
                <p14:cNvContentPartPr/>
                <p14:nvPr/>
              </p14:nvContentPartPr>
              <p14:xfrm>
                <a:off x="10899438" y="2242706"/>
                <a:ext cx="42840" cy="220320"/>
              </p14:xfrm>
            </p:contentPart>
          </mc:Choice>
          <mc:Fallback xmlns="">
            <p:pic>
              <p:nvPicPr>
                <p:cNvPr id="29" name="Ink 28">
                  <a:extLst>
                    <a:ext uri="{FF2B5EF4-FFF2-40B4-BE49-F238E27FC236}">
                      <a16:creationId xmlns:a16="http://schemas.microsoft.com/office/drawing/2014/main" id="{129807C1-3605-467E-B3A7-0C62876FFBDE}"/>
                    </a:ext>
                  </a:extLst>
                </p:cNvPr>
                <p:cNvPicPr/>
                <p:nvPr/>
              </p:nvPicPr>
              <p:blipFill>
                <a:blip r:embed="rId44"/>
                <a:stretch>
                  <a:fillRect/>
                </a:stretch>
              </p:blipFill>
              <p:spPr>
                <a:xfrm>
                  <a:off x="10890798" y="2234066"/>
                  <a:ext cx="60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E54D2461-0FC6-4B5A-956B-154FA2E57C58}"/>
                    </a:ext>
                  </a:extLst>
                </p14:cNvPr>
                <p14:cNvContentPartPr/>
                <p14:nvPr/>
              </p14:nvContentPartPr>
              <p14:xfrm>
                <a:off x="10913838" y="2162786"/>
                <a:ext cx="191520" cy="279360"/>
              </p14:xfrm>
            </p:contentPart>
          </mc:Choice>
          <mc:Fallback xmlns="">
            <p:pic>
              <p:nvPicPr>
                <p:cNvPr id="30" name="Ink 29">
                  <a:extLst>
                    <a:ext uri="{FF2B5EF4-FFF2-40B4-BE49-F238E27FC236}">
                      <a16:creationId xmlns:a16="http://schemas.microsoft.com/office/drawing/2014/main" id="{E54D2461-0FC6-4B5A-956B-154FA2E57C58}"/>
                    </a:ext>
                  </a:extLst>
                </p:cNvPr>
                <p:cNvPicPr/>
                <p:nvPr/>
              </p:nvPicPr>
              <p:blipFill>
                <a:blip r:embed="rId46"/>
                <a:stretch>
                  <a:fillRect/>
                </a:stretch>
              </p:blipFill>
              <p:spPr>
                <a:xfrm>
                  <a:off x="10905198" y="2154146"/>
                  <a:ext cx="209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0DDFC69B-E22B-48DE-B21E-B0AEEF1E9D24}"/>
                    </a:ext>
                  </a:extLst>
                </p14:cNvPr>
                <p14:cNvContentPartPr/>
                <p14:nvPr/>
              </p14:nvContentPartPr>
              <p14:xfrm>
                <a:off x="11211558" y="2306786"/>
                <a:ext cx="210240" cy="142920"/>
              </p14:xfrm>
            </p:contentPart>
          </mc:Choice>
          <mc:Fallback xmlns="">
            <p:pic>
              <p:nvPicPr>
                <p:cNvPr id="31" name="Ink 30">
                  <a:extLst>
                    <a:ext uri="{FF2B5EF4-FFF2-40B4-BE49-F238E27FC236}">
                      <a16:creationId xmlns:a16="http://schemas.microsoft.com/office/drawing/2014/main" id="{0DDFC69B-E22B-48DE-B21E-B0AEEF1E9D24}"/>
                    </a:ext>
                  </a:extLst>
                </p:cNvPr>
                <p:cNvPicPr/>
                <p:nvPr/>
              </p:nvPicPr>
              <p:blipFill>
                <a:blip r:embed="rId48"/>
                <a:stretch>
                  <a:fillRect/>
                </a:stretch>
              </p:blipFill>
              <p:spPr>
                <a:xfrm>
                  <a:off x="11202558" y="2298146"/>
                  <a:ext cx="227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B1770858-6C1E-4F3B-9909-59D2A93373D2}"/>
                    </a:ext>
                  </a:extLst>
                </p14:cNvPr>
                <p14:cNvContentPartPr/>
                <p14:nvPr/>
              </p14:nvContentPartPr>
              <p14:xfrm>
                <a:off x="11511078" y="2273306"/>
                <a:ext cx="100080" cy="192240"/>
              </p14:xfrm>
            </p:contentPart>
          </mc:Choice>
          <mc:Fallback xmlns="">
            <p:pic>
              <p:nvPicPr>
                <p:cNvPr id="33" name="Ink 32">
                  <a:extLst>
                    <a:ext uri="{FF2B5EF4-FFF2-40B4-BE49-F238E27FC236}">
                      <a16:creationId xmlns:a16="http://schemas.microsoft.com/office/drawing/2014/main" id="{B1770858-6C1E-4F3B-9909-59D2A93373D2}"/>
                    </a:ext>
                  </a:extLst>
                </p:cNvPr>
                <p:cNvPicPr/>
                <p:nvPr/>
              </p:nvPicPr>
              <p:blipFill>
                <a:blip r:embed="rId50"/>
                <a:stretch>
                  <a:fillRect/>
                </a:stretch>
              </p:blipFill>
              <p:spPr>
                <a:xfrm>
                  <a:off x="11502438" y="2264666"/>
                  <a:ext cx="117720" cy="209880"/>
                </a:xfrm>
                <a:prstGeom prst="rect">
                  <a:avLst/>
                </a:prstGeom>
              </p:spPr>
            </p:pic>
          </mc:Fallback>
        </mc:AlternateContent>
      </p:grpSp>
      <p:grpSp>
        <p:nvGrpSpPr>
          <p:cNvPr id="44" name="Group 43">
            <a:extLst>
              <a:ext uri="{FF2B5EF4-FFF2-40B4-BE49-F238E27FC236}">
                <a16:creationId xmlns:a16="http://schemas.microsoft.com/office/drawing/2014/main" id="{5BBA3683-C3CC-4DCE-960B-637380DC4BCB}"/>
              </a:ext>
            </a:extLst>
          </p:cNvPr>
          <p:cNvGrpSpPr/>
          <p:nvPr/>
        </p:nvGrpSpPr>
        <p:grpSpPr>
          <a:xfrm>
            <a:off x="9878838" y="3006266"/>
            <a:ext cx="448920" cy="186480"/>
            <a:chOff x="9878838" y="3006266"/>
            <a:chExt cx="448920" cy="186480"/>
          </a:xfrm>
        </p:grpSpPr>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63162107-CE9D-47BA-9D6A-BC606BF17B79}"/>
                    </a:ext>
                  </a:extLst>
                </p14:cNvPr>
                <p14:cNvContentPartPr/>
                <p14:nvPr/>
              </p14:nvContentPartPr>
              <p14:xfrm>
                <a:off x="9878838" y="3006266"/>
                <a:ext cx="278640" cy="186480"/>
              </p14:xfrm>
            </p:contentPart>
          </mc:Choice>
          <mc:Fallback xmlns="">
            <p:pic>
              <p:nvPicPr>
                <p:cNvPr id="35" name="Ink 34">
                  <a:extLst>
                    <a:ext uri="{FF2B5EF4-FFF2-40B4-BE49-F238E27FC236}">
                      <a16:creationId xmlns:a16="http://schemas.microsoft.com/office/drawing/2014/main" id="{63162107-CE9D-47BA-9D6A-BC606BF17B79}"/>
                    </a:ext>
                  </a:extLst>
                </p:cNvPr>
                <p:cNvPicPr/>
                <p:nvPr/>
              </p:nvPicPr>
              <p:blipFill>
                <a:blip r:embed="rId52"/>
                <a:stretch>
                  <a:fillRect/>
                </a:stretch>
              </p:blipFill>
              <p:spPr>
                <a:xfrm>
                  <a:off x="9870198" y="2997626"/>
                  <a:ext cx="296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43D90F41-831C-4CCD-909E-4A25CE8BE626}"/>
                    </a:ext>
                  </a:extLst>
                </p14:cNvPr>
                <p14:cNvContentPartPr/>
                <p14:nvPr/>
              </p14:nvContentPartPr>
              <p14:xfrm>
                <a:off x="10228758" y="3040466"/>
                <a:ext cx="99000" cy="110880"/>
              </p14:xfrm>
            </p:contentPart>
          </mc:Choice>
          <mc:Fallback xmlns="">
            <p:pic>
              <p:nvPicPr>
                <p:cNvPr id="36" name="Ink 35">
                  <a:extLst>
                    <a:ext uri="{FF2B5EF4-FFF2-40B4-BE49-F238E27FC236}">
                      <a16:creationId xmlns:a16="http://schemas.microsoft.com/office/drawing/2014/main" id="{43D90F41-831C-4CCD-909E-4A25CE8BE626}"/>
                    </a:ext>
                  </a:extLst>
                </p:cNvPr>
                <p:cNvPicPr/>
                <p:nvPr/>
              </p:nvPicPr>
              <p:blipFill>
                <a:blip r:embed="rId54"/>
                <a:stretch>
                  <a:fillRect/>
                </a:stretch>
              </p:blipFill>
              <p:spPr>
                <a:xfrm>
                  <a:off x="10220118" y="3031826"/>
                  <a:ext cx="116640" cy="128520"/>
                </a:xfrm>
                <a:prstGeom prst="rect">
                  <a:avLst/>
                </a:prstGeom>
              </p:spPr>
            </p:pic>
          </mc:Fallback>
        </mc:AlternateContent>
      </p:grpSp>
      <p:grpSp>
        <p:nvGrpSpPr>
          <p:cNvPr id="43" name="Group 42">
            <a:extLst>
              <a:ext uri="{FF2B5EF4-FFF2-40B4-BE49-F238E27FC236}">
                <a16:creationId xmlns:a16="http://schemas.microsoft.com/office/drawing/2014/main" id="{067EB669-C578-4720-A7B7-DA1F99AF0E96}"/>
              </a:ext>
            </a:extLst>
          </p:cNvPr>
          <p:cNvGrpSpPr/>
          <p:nvPr/>
        </p:nvGrpSpPr>
        <p:grpSpPr>
          <a:xfrm>
            <a:off x="9583998" y="3402626"/>
            <a:ext cx="813600" cy="303840"/>
            <a:chOff x="9583998" y="3402626"/>
            <a:chExt cx="813600" cy="303840"/>
          </a:xfrm>
        </p:grpSpPr>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24A8C35D-79EB-40F8-82FE-EC31E9017344}"/>
                    </a:ext>
                  </a:extLst>
                </p14:cNvPr>
                <p14:cNvContentPartPr/>
                <p14:nvPr/>
              </p14:nvContentPartPr>
              <p14:xfrm>
                <a:off x="9583998" y="3559226"/>
                <a:ext cx="180720" cy="147240"/>
              </p14:xfrm>
            </p:contentPart>
          </mc:Choice>
          <mc:Fallback xmlns="">
            <p:pic>
              <p:nvPicPr>
                <p:cNvPr id="37" name="Ink 36">
                  <a:extLst>
                    <a:ext uri="{FF2B5EF4-FFF2-40B4-BE49-F238E27FC236}">
                      <a16:creationId xmlns:a16="http://schemas.microsoft.com/office/drawing/2014/main" id="{24A8C35D-79EB-40F8-82FE-EC31E9017344}"/>
                    </a:ext>
                  </a:extLst>
                </p:cNvPr>
                <p:cNvPicPr/>
                <p:nvPr/>
              </p:nvPicPr>
              <p:blipFill>
                <a:blip r:embed="rId56"/>
                <a:stretch>
                  <a:fillRect/>
                </a:stretch>
              </p:blipFill>
              <p:spPr>
                <a:xfrm>
                  <a:off x="9574998" y="3550226"/>
                  <a:ext cx="198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263953A7-57C2-4072-AE68-99D259527D1B}"/>
                    </a:ext>
                  </a:extLst>
                </p14:cNvPr>
                <p14:cNvContentPartPr/>
                <p14:nvPr/>
              </p14:nvContentPartPr>
              <p14:xfrm>
                <a:off x="9838518" y="3534386"/>
                <a:ext cx="365760" cy="147600"/>
              </p14:xfrm>
            </p:contentPart>
          </mc:Choice>
          <mc:Fallback xmlns="">
            <p:pic>
              <p:nvPicPr>
                <p:cNvPr id="38" name="Ink 37">
                  <a:extLst>
                    <a:ext uri="{FF2B5EF4-FFF2-40B4-BE49-F238E27FC236}">
                      <a16:creationId xmlns:a16="http://schemas.microsoft.com/office/drawing/2014/main" id="{263953A7-57C2-4072-AE68-99D259527D1B}"/>
                    </a:ext>
                  </a:extLst>
                </p:cNvPr>
                <p:cNvPicPr/>
                <p:nvPr/>
              </p:nvPicPr>
              <p:blipFill>
                <a:blip r:embed="rId58"/>
                <a:stretch>
                  <a:fillRect/>
                </a:stretch>
              </p:blipFill>
              <p:spPr>
                <a:xfrm>
                  <a:off x="9829878" y="3525386"/>
                  <a:ext cx="383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2E9C6A79-2BCB-45FA-9A8E-766820D9BF2C}"/>
                    </a:ext>
                  </a:extLst>
                </p14:cNvPr>
                <p14:cNvContentPartPr/>
                <p14:nvPr/>
              </p14:nvContentPartPr>
              <p14:xfrm>
                <a:off x="10235598" y="3402626"/>
                <a:ext cx="162000" cy="254520"/>
              </p14:xfrm>
            </p:contentPart>
          </mc:Choice>
          <mc:Fallback xmlns="">
            <p:pic>
              <p:nvPicPr>
                <p:cNvPr id="39" name="Ink 38">
                  <a:extLst>
                    <a:ext uri="{FF2B5EF4-FFF2-40B4-BE49-F238E27FC236}">
                      <a16:creationId xmlns:a16="http://schemas.microsoft.com/office/drawing/2014/main" id="{2E9C6A79-2BCB-45FA-9A8E-766820D9BF2C}"/>
                    </a:ext>
                  </a:extLst>
                </p:cNvPr>
                <p:cNvPicPr/>
                <p:nvPr/>
              </p:nvPicPr>
              <p:blipFill>
                <a:blip r:embed="rId60"/>
                <a:stretch>
                  <a:fillRect/>
                </a:stretch>
              </p:blipFill>
              <p:spPr>
                <a:xfrm>
                  <a:off x="10226598" y="3393986"/>
                  <a:ext cx="179640" cy="272160"/>
                </a:xfrm>
                <a:prstGeom prst="rect">
                  <a:avLst/>
                </a:prstGeom>
              </p:spPr>
            </p:pic>
          </mc:Fallback>
        </mc:AlternateContent>
      </p:grpSp>
      <p:grpSp>
        <p:nvGrpSpPr>
          <p:cNvPr id="42" name="Group 41">
            <a:extLst>
              <a:ext uri="{FF2B5EF4-FFF2-40B4-BE49-F238E27FC236}">
                <a16:creationId xmlns:a16="http://schemas.microsoft.com/office/drawing/2014/main" id="{CF575C4F-5FED-44BD-82F3-9031B75A955D}"/>
              </a:ext>
            </a:extLst>
          </p:cNvPr>
          <p:cNvGrpSpPr/>
          <p:nvPr/>
        </p:nvGrpSpPr>
        <p:grpSpPr>
          <a:xfrm>
            <a:off x="10757598" y="3322706"/>
            <a:ext cx="225720" cy="343800"/>
            <a:chOff x="10757598" y="3322706"/>
            <a:chExt cx="225720" cy="343800"/>
          </a:xfrm>
        </p:grpSpPr>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15CD0271-67EB-41C5-91DA-1D824E1D0ECB}"/>
                    </a:ext>
                  </a:extLst>
                </p14:cNvPr>
                <p14:cNvContentPartPr/>
                <p14:nvPr/>
              </p14:nvContentPartPr>
              <p14:xfrm>
                <a:off x="10757598" y="3322706"/>
                <a:ext cx="225720" cy="343800"/>
              </p14:xfrm>
            </p:contentPart>
          </mc:Choice>
          <mc:Fallback xmlns="">
            <p:pic>
              <p:nvPicPr>
                <p:cNvPr id="40" name="Ink 39">
                  <a:extLst>
                    <a:ext uri="{FF2B5EF4-FFF2-40B4-BE49-F238E27FC236}">
                      <a16:creationId xmlns:a16="http://schemas.microsoft.com/office/drawing/2014/main" id="{15CD0271-67EB-41C5-91DA-1D824E1D0ECB}"/>
                    </a:ext>
                  </a:extLst>
                </p:cNvPr>
                <p:cNvPicPr/>
                <p:nvPr/>
              </p:nvPicPr>
              <p:blipFill>
                <a:blip r:embed="rId62"/>
                <a:stretch>
                  <a:fillRect/>
                </a:stretch>
              </p:blipFill>
              <p:spPr>
                <a:xfrm>
                  <a:off x="10748598" y="3313706"/>
                  <a:ext cx="2433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C7D5CD25-EBA2-41AD-BA9B-D20944D98890}"/>
                    </a:ext>
                  </a:extLst>
                </p14:cNvPr>
                <p14:cNvContentPartPr/>
                <p14:nvPr/>
              </p14:nvContentPartPr>
              <p14:xfrm>
                <a:off x="10805118" y="3488666"/>
                <a:ext cx="128880" cy="38880"/>
              </p14:xfrm>
            </p:contentPart>
          </mc:Choice>
          <mc:Fallback xmlns="">
            <p:pic>
              <p:nvPicPr>
                <p:cNvPr id="41" name="Ink 40">
                  <a:extLst>
                    <a:ext uri="{FF2B5EF4-FFF2-40B4-BE49-F238E27FC236}">
                      <a16:creationId xmlns:a16="http://schemas.microsoft.com/office/drawing/2014/main" id="{C7D5CD25-EBA2-41AD-BA9B-D20944D98890}"/>
                    </a:ext>
                  </a:extLst>
                </p:cNvPr>
                <p:cNvPicPr/>
                <p:nvPr/>
              </p:nvPicPr>
              <p:blipFill>
                <a:blip r:embed="rId64"/>
                <a:stretch>
                  <a:fillRect/>
                </a:stretch>
              </p:blipFill>
              <p:spPr>
                <a:xfrm>
                  <a:off x="10796118" y="3480026"/>
                  <a:ext cx="146520" cy="56520"/>
                </a:xfrm>
                <a:prstGeom prst="rect">
                  <a:avLst/>
                </a:prstGeom>
              </p:spPr>
            </p:pic>
          </mc:Fallback>
        </mc:AlternateContent>
      </p:grpSp>
      <p:grpSp>
        <p:nvGrpSpPr>
          <p:cNvPr id="66" name="Group 65">
            <a:extLst>
              <a:ext uri="{FF2B5EF4-FFF2-40B4-BE49-F238E27FC236}">
                <a16:creationId xmlns:a16="http://schemas.microsoft.com/office/drawing/2014/main" id="{59791148-5451-47CA-A105-5B69ACD08455}"/>
              </a:ext>
            </a:extLst>
          </p:cNvPr>
          <p:cNvGrpSpPr/>
          <p:nvPr/>
        </p:nvGrpSpPr>
        <p:grpSpPr>
          <a:xfrm>
            <a:off x="9417678" y="4071866"/>
            <a:ext cx="1951200" cy="935280"/>
            <a:chOff x="9417678" y="4071866"/>
            <a:chExt cx="1951200" cy="935280"/>
          </a:xfrm>
        </p:grpSpPr>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DC300251-8D77-4E4B-8FE0-6E0651A16CD5}"/>
                    </a:ext>
                  </a:extLst>
                </p14:cNvPr>
                <p14:cNvContentPartPr/>
                <p14:nvPr/>
              </p14:nvContentPartPr>
              <p14:xfrm>
                <a:off x="9417678" y="4234226"/>
                <a:ext cx="290160" cy="204480"/>
              </p14:xfrm>
            </p:contentPart>
          </mc:Choice>
          <mc:Fallback xmlns="">
            <p:pic>
              <p:nvPicPr>
                <p:cNvPr id="45" name="Ink 44">
                  <a:extLst>
                    <a:ext uri="{FF2B5EF4-FFF2-40B4-BE49-F238E27FC236}">
                      <a16:creationId xmlns:a16="http://schemas.microsoft.com/office/drawing/2014/main" id="{DC300251-8D77-4E4B-8FE0-6E0651A16CD5}"/>
                    </a:ext>
                  </a:extLst>
                </p:cNvPr>
                <p:cNvPicPr/>
                <p:nvPr/>
              </p:nvPicPr>
              <p:blipFill>
                <a:blip r:embed="rId66"/>
                <a:stretch>
                  <a:fillRect/>
                </a:stretch>
              </p:blipFill>
              <p:spPr>
                <a:xfrm>
                  <a:off x="9409038" y="4225586"/>
                  <a:ext cx="307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641612F1-7EA7-4D65-A90A-2DA975CCC20D}"/>
                    </a:ext>
                  </a:extLst>
                </p14:cNvPr>
                <p14:cNvContentPartPr/>
                <p14:nvPr/>
              </p14:nvContentPartPr>
              <p14:xfrm>
                <a:off x="9817998" y="4126586"/>
                <a:ext cx="328680" cy="293040"/>
              </p14:xfrm>
            </p:contentPart>
          </mc:Choice>
          <mc:Fallback xmlns="">
            <p:pic>
              <p:nvPicPr>
                <p:cNvPr id="46" name="Ink 45">
                  <a:extLst>
                    <a:ext uri="{FF2B5EF4-FFF2-40B4-BE49-F238E27FC236}">
                      <a16:creationId xmlns:a16="http://schemas.microsoft.com/office/drawing/2014/main" id="{641612F1-7EA7-4D65-A90A-2DA975CCC20D}"/>
                    </a:ext>
                  </a:extLst>
                </p:cNvPr>
                <p:cNvPicPr/>
                <p:nvPr/>
              </p:nvPicPr>
              <p:blipFill>
                <a:blip r:embed="rId68"/>
                <a:stretch>
                  <a:fillRect/>
                </a:stretch>
              </p:blipFill>
              <p:spPr>
                <a:xfrm>
                  <a:off x="9808998" y="4117946"/>
                  <a:ext cx="3463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0B823904-92F7-4211-B3D4-ACDD09EF02A2}"/>
                    </a:ext>
                  </a:extLst>
                </p14:cNvPr>
                <p14:cNvContentPartPr/>
                <p14:nvPr/>
              </p14:nvContentPartPr>
              <p14:xfrm>
                <a:off x="10237398" y="4071866"/>
                <a:ext cx="124200" cy="296640"/>
              </p14:xfrm>
            </p:contentPart>
          </mc:Choice>
          <mc:Fallback xmlns="">
            <p:pic>
              <p:nvPicPr>
                <p:cNvPr id="47" name="Ink 46">
                  <a:extLst>
                    <a:ext uri="{FF2B5EF4-FFF2-40B4-BE49-F238E27FC236}">
                      <a16:creationId xmlns:a16="http://schemas.microsoft.com/office/drawing/2014/main" id="{0B823904-92F7-4211-B3D4-ACDD09EF02A2}"/>
                    </a:ext>
                  </a:extLst>
                </p:cNvPr>
                <p:cNvPicPr/>
                <p:nvPr/>
              </p:nvPicPr>
              <p:blipFill>
                <a:blip r:embed="rId70"/>
                <a:stretch>
                  <a:fillRect/>
                </a:stretch>
              </p:blipFill>
              <p:spPr>
                <a:xfrm>
                  <a:off x="10228758" y="4062866"/>
                  <a:ext cx="1418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FC770688-17C3-45EB-AABD-05553C4388C0}"/>
                    </a:ext>
                  </a:extLst>
                </p14:cNvPr>
                <p14:cNvContentPartPr/>
                <p14:nvPr/>
              </p14:nvContentPartPr>
              <p14:xfrm>
                <a:off x="10427118" y="4215866"/>
                <a:ext cx="55080" cy="136800"/>
              </p14:xfrm>
            </p:contentPart>
          </mc:Choice>
          <mc:Fallback xmlns="">
            <p:pic>
              <p:nvPicPr>
                <p:cNvPr id="48" name="Ink 47">
                  <a:extLst>
                    <a:ext uri="{FF2B5EF4-FFF2-40B4-BE49-F238E27FC236}">
                      <a16:creationId xmlns:a16="http://schemas.microsoft.com/office/drawing/2014/main" id="{FC770688-17C3-45EB-AABD-05553C4388C0}"/>
                    </a:ext>
                  </a:extLst>
                </p:cNvPr>
                <p:cNvPicPr/>
                <p:nvPr/>
              </p:nvPicPr>
              <p:blipFill>
                <a:blip r:embed="rId72"/>
                <a:stretch>
                  <a:fillRect/>
                </a:stretch>
              </p:blipFill>
              <p:spPr>
                <a:xfrm>
                  <a:off x="10418478" y="4207226"/>
                  <a:ext cx="72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0F14DCD-3474-4DCA-91CE-3ED908D248DA}"/>
                    </a:ext>
                  </a:extLst>
                </p14:cNvPr>
                <p14:cNvContentPartPr/>
                <p14:nvPr/>
              </p14:nvContentPartPr>
              <p14:xfrm>
                <a:off x="10584078" y="4101026"/>
                <a:ext cx="13320" cy="266400"/>
              </p14:xfrm>
            </p:contentPart>
          </mc:Choice>
          <mc:Fallback xmlns="">
            <p:pic>
              <p:nvPicPr>
                <p:cNvPr id="49" name="Ink 48">
                  <a:extLst>
                    <a:ext uri="{FF2B5EF4-FFF2-40B4-BE49-F238E27FC236}">
                      <a16:creationId xmlns:a16="http://schemas.microsoft.com/office/drawing/2014/main" id="{F0F14DCD-3474-4DCA-91CE-3ED908D248DA}"/>
                    </a:ext>
                  </a:extLst>
                </p:cNvPr>
                <p:cNvPicPr/>
                <p:nvPr/>
              </p:nvPicPr>
              <p:blipFill>
                <a:blip r:embed="rId74"/>
                <a:stretch>
                  <a:fillRect/>
                </a:stretch>
              </p:blipFill>
              <p:spPr>
                <a:xfrm>
                  <a:off x="10575438" y="4092386"/>
                  <a:ext cx="309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20F4FFE5-ADA3-4F66-8992-1AB2C2F61A63}"/>
                    </a:ext>
                  </a:extLst>
                </p14:cNvPr>
                <p14:cNvContentPartPr/>
                <p14:nvPr/>
              </p14:nvContentPartPr>
              <p14:xfrm>
                <a:off x="10555638" y="4174106"/>
                <a:ext cx="120600" cy="106920"/>
              </p14:xfrm>
            </p:contentPart>
          </mc:Choice>
          <mc:Fallback xmlns="">
            <p:pic>
              <p:nvPicPr>
                <p:cNvPr id="50" name="Ink 49">
                  <a:extLst>
                    <a:ext uri="{FF2B5EF4-FFF2-40B4-BE49-F238E27FC236}">
                      <a16:creationId xmlns:a16="http://schemas.microsoft.com/office/drawing/2014/main" id="{20F4FFE5-ADA3-4F66-8992-1AB2C2F61A63}"/>
                    </a:ext>
                  </a:extLst>
                </p:cNvPr>
                <p:cNvPicPr/>
                <p:nvPr/>
              </p:nvPicPr>
              <p:blipFill>
                <a:blip r:embed="rId76"/>
                <a:stretch>
                  <a:fillRect/>
                </a:stretch>
              </p:blipFill>
              <p:spPr>
                <a:xfrm>
                  <a:off x="10546638" y="4165466"/>
                  <a:ext cx="138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C24BB84F-37F4-402F-B3D1-B0AF77D9901E}"/>
                    </a:ext>
                  </a:extLst>
                </p14:cNvPr>
                <p14:cNvContentPartPr/>
                <p14:nvPr/>
              </p14:nvContentPartPr>
              <p14:xfrm>
                <a:off x="10395438" y="4125866"/>
                <a:ext cx="11520" cy="18360"/>
              </p14:xfrm>
            </p:contentPart>
          </mc:Choice>
          <mc:Fallback xmlns="">
            <p:pic>
              <p:nvPicPr>
                <p:cNvPr id="51" name="Ink 50">
                  <a:extLst>
                    <a:ext uri="{FF2B5EF4-FFF2-40B4-BE49-F238E27FC236}">
                      <a16:creationId xmlns:a16="http://schemas.microsoft.com/office/drawing/2014/main" id="{C24BB84F-37F4-402F-B3D1-B0AF77D9901E}"/>
                    </a:ext>
                  </a:extLst>
                </p:cNvPr>
                <p:cNvPicPr/>
                <p:nvPr/>
              </p:nvPicPr>
              <p:blipFill>
                <a:blip r:embed="rId78"/>
                <a:stretch>
                  <a:fillRect/>
                </a:stretch>
              </p:blipFill>
              <p:spPr>
                <a:xfrm>
                  <a:off x="10386798" y="4117226"/>
                  <a:ext cx="29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A5AB99EA-4F31-4C57-96D9-507A303C6EB2}"/>
                    </a:ext>
                  </a:extLst>
                </p14:cNvPr>
                <p14:cNvContentPartPr/>
                <p14:nvPr/>
              </p14:nvContentPartPr>
              <p14:xfrm>
                <a:off x="9616038" y="4651466"/>
                <a:ext cx="319320" cy="348480"/>
              </p14:xfrm>
            </p:contentPart>
          </mc:Choice>
          <mc:Fallback xmlns="">
            <p:pic>
              <p:nvPicPr>
                <p:cNvPr id="53" name="Ink 52">
                  <a:extLst>
                    <a:ext uri="{FF2B5EF4-FFF2-40B4-BE49-F238E27FC236}">
                      <a16:creationId xmlns:a16="http://schemas.microsoft.com/office/drawing/2014/main" id="{A5AB99EA-4F31-4C57-96D9-507A303C6EB2}"/>
                    </a:ext>
                  </a:extLst>
                </p:cNvPr>
                <p:cNvPicPr/>
                <p:nvPr/>
              </p:nvPicPr>
              <p:blipFill>
                <a:blip r:embed="rId80"/>
                <a:stretch>
                  <a:fillRect/>
                </a:stretch>
              </p:blipFill>
              <p:spPr>
                <a:xfrm>
                  <a:off x="9607038" y="4642826"/>
                  <a:ext cx="3369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FEAA9CC1-692B-4642-9ABD-A3EBC6ABAEB7}"/>
                    </a:ext>
                  </a:extLst>
                </p14:cNvPr>
                <p14:cNvContentPartPr/>
                <p14:nvPr/>
              </p14:nvContentPartPr>
              <p14:xfrm>
                <a:off x="10021398" y="4825706"/>
                <a:ext cx="16560" cy="159840"/>
              </p14:xfrm>
            </p:contentPart>
          </mc:Choice>
          <mc:Fallback xmlns="">
            <p:pic>
              <p:nvPicPr>
                <p:cNvPr id="54" name="Ink 53">
                  <a:extLst>
                    <a:ext uri="{FF2B5EF4-FFF2-40B4-BE49-F238E27FC236}">
                      <a16:creationId xmlns:a16="http://schemas.microsoft.com/office/drawing/2014/main" id="{FEAA9CC1-692B-4642-9ABD-A3EBC6ABAEB7}"/>
                    </a:ext>
                  </a:extLst>
                </p:cNvPr>
                <p:cNvPicPr/>
                <p:nvPr/>
              </p:nvPicPr>
              <p:blipFill>
                <a:blip r:embed="rId82"/>
                <a:stretch>
                  <a:fillRect/>
                </a:stretch>
              </p:blipFill>
              <p:spPr>
                <a:xfrm>
                  <a:off x="10012398" y="4817066"/>
                  <a:ext cx="34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C2EF7864-76C4-4FCF-A750-BBC12D96FCE9}"/>
                    </a:ext>
                  </a:extLst>
                </p14:cNvPr>
                <p14:cNvContentPartPr/>
                <p14:nvPr/>
              </p14:nvContentPartPr>
              <p14:xfrm>
                <a:off x="10089798" y="4696106"/>
                <a:ext cx="21240" cy="311040"/>
              </p14:xfrm>
            </p:contentPart>
          </mc:Choice>
          <mc:Fallback xmlns="">
            <p:pic>
              <p:nvPicPr>
                <p:cNvPr id="55" name="Ink 54">
                  <a:extLst>
                    <a:ext uri="{FF2B5EF4-FFF2-40B4-BE49-F238E27FC236}">
                      <a16:creationId xmlns:a16="http://schemas.microsoft.com/office/drawing/2014/main" id="{C2EF7864-76C4-4FCF-A750-BBC12D96FCE9}"/>
                    </a:ext>
                  </a:extLst>
                </p:cNvPr>
                <p:cNvPicPr/>
                <p:nvPr/>
              </p:nvPicPr>
              <p:blipFill>
                <a:blip r:embed="rId84"/>
                <a:stretch>
                  <a:fillRect/>
                </a:stretch>
              </p:blipFill>
              <p:spPr>
                <a:xfrm>
                  <a:off x="10080798" y="4687106"/>
                  <a:ext cx="388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0951A211-F15C-4A0F-9151-BA3F1F8DDBEF}"/>
                    </a:ext>
                  </a:extLst>
                </p14:cNvPr>
                <p14:cNvContentPartPr/>
                <p14:nvPr/>
              </p14:nvContentPartPr>
              <p14:xfrm>
                <a:off x="10130118" y="4881506"/>
                <a:ext cx="104400" cy="110880"/>
              </p14:xfrm>
            </p:contentPart>
          </mc:Choice>
          <mc:Fallback xmlns="">
            <p:pic>
              <p:nvPicPr>
                <p:cNvPr id="56" name="Ink 55">
                  <a:extLst>
                    <a:ext uri="{FF2B5EF4-FFF2-40B4-BE49-F238E27FC236}">
                      <a16:creationId xmlns:a16="http://schemas.microsoft.com/office/drawing/2014/main" id="{0951A211-F15C-4A0F-9151-BA3F1F8DDBEF}"/>
                    </a:ext>
                  </a:extLst>
                </p:cNvPr>
                <p:cNvPicPr/>
                <p:nvPr/>
              </p:nvPicPr>
              <p:blipFill>
                <a:blip r:embed="rId86"/>
                <a:stretch>
                  <a:fillRect/>
                </a:stretch>
              </p:blipFill>
              <p:spPr>
                <a:xfrm>
                  <a:off x="10121478" y="4872506"/>
                  <a:ext cx="122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CFE76460-C7C3-4CB6-9AC0-83046A9D21F1}"/>
                    </a:ext>
                  </a:extLst>
                </p14:cNvPr>
                <p14:cNvContentPartPr/>
                <p14:nvPr/>
              </p14:nvContentPartPr>
              <p14:xfrm>
                <a:off x="10298598" y="4837946"/>
                <a:ext cx="127800" cy="121680"/>
              </p14:xfrm>
            </p:contentPart>
          </mc:Choice>
          <mc:Fallback xmlns="">
            <p:pic>
              <p:nvPicPr>
                <p:cNvPr id="58" name="Ink 57">
                  <a:extLst>
                    <a:ext uri="{FF2B5EF4-FFF2-40B4-BE49-F238E27FC236}">
                      <a16:creationId xmlns:a16="http://schemas.microsoft.com/office/drawing/2014/main" id="{CFE76460-C7C3-4CB6-9AC0-83046A9D21F1}"/>
                    </a:ext>
                  </a:extLst>
                </p:cNvPr>
                <p:cNvPicPr/>
                <p:nvPr/>
              </p:nvPicPr>
              <p:blipFill>
                <a:blip r:embed="rId88"/>
                <a:stretch>
                  <a:fillRect/>
                </a:stretch>
              </p:blipFill>
              <p:spPr>
                <a:xfrm>
                  <a:off x="10289958" y="4828946"/>
                  <a:ext cx="145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E2601F6C-AF5B-43F8-971A-BC47161B01E9}"/>
                    </a:ext>
                  </a:extLst>
                </p14:cNvPr>
                <p14:cNvContentPartPr/>
                <p14:nvPr/>
              </p14:nvContentPartPr>
              <p14:xfrm>
                <a:off x="10525398" y="4846586"/>
                <a:ext cx="100440" cy="99360"/>
              </p14:xfrm>
            </p:contentPart>
          </mc:Choice>
          <mc:Fallback xmlns="">
            <p:pic>
              <p:nvPicPr>
                <p:cNvPr id="59" name="Ink 58">
                  <a:extLst>
                    <a:ext uri="{FF2B5EF4-FFF2-40B4-BE49-F238E27FC236}">
                      <a16:creationId xmlns:a16="http://schemas.microsoft.com/office/drawing/2014/main" id="{E2601F6C-AF5B-43F8-971A-BC47161B01E9}"/>
                    </a:ext>
                  </a:extLst>
                </p:cNvPr>
                <p:cNvPicPr/>
                <p:nvPr/>
              </p:nvPicPr>
              <p:blipFill>
                <a:blip r:embed="rId90"/>
                <a:stretch>
                  <a:fillRect/>
                </a:stretch>
              </p:blipFill>
              <p:spPr>
                <a:xfrm>
                  <a:off x="10516758" y="4837946"/>
                  <a:ext cx="118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7437028E-BC21-417E-B4C3-C17EE45DA0FA}"/>
                    </a:ext>
                  </a:extLst>
                </p14:cNvPr>
                <p14:cNvContentPartPr/>
                <p14:nvPr/>
              </p14:nvContentPartPr>
              <p14:xfrm>
                <a:off x="10675878" y="4808066"/>
                <a:ext cx="64080" cy="102600"/>
              </p14:xfrm>
            </p:contentPart>
          </mc:Choice>
          <mc:Fallback xmlns="">
            <p:pic>
              <p:nvPicPr>
                <p:cNvPr id="60" name="Ink 59">
                  <a:extLst>
                    <a:ext uri="{FF2B5EF4-FFF2-40B4-BE49-F238E27FC236}">
                      <a16:creationId xmlns:a16="http://schemas.microsoft.com/office/drawing/2014/main" id="{7437028E-BC21-417E-B4C3-C17EE45DA0FA}"/>
                    </a:ext>
                  </a:extLst>
                </p:cNvPr>
                <p:cNvPicPr/>
                <p:nvPr/>
              </p:nvPicPr>
              <p:blipFill>
                <a:blip r:embed="rId92"/>
                <a:stretch>
                  <a:fillRect/>
                </a:stretch>
              </p:blipFill>
              <p:spPr>
                <a:xfrm>
                  <a:off x="10666878" y="4799066"/>
                  <a:ext cx="81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B9E7E94F-C54D-4F8A-81A0-FE5CCAFB1B12}"/>
                    </a:ext>
                  </a:extLst>
                </p14:cNvPr>
                <p14:cNvContentPartPr/>
                <p14:nvPr/>
              </p14:nvContentPartPr>
              <p14:xfrm>
                <a:off x="10783518" y="4777826"/>
                <a:ext cx="21600" cy="135360"/>
              </p14:xfrm>
            </p:contentPart>
          </mc:Choice>
          <mc:Fallback xmlns="">
            <p:pic>
              <p:nvPicPr>
                <p:cNvPr id="61" name="Ink 60">
                  <a:extLst>
                    <a:ext uri="{FF2B5EF4-FFF2-40B4-BE49-F238E27FC236}">
                      <a16:creationId xmlns:a16="http://schemas.microsoft.com/office/drawing/2014/main" id="{B9E7E94F-C54D-4F8A-81A0-FE5CCAFB1B12}"/>
                    </a:ext>
                  </a:extLst>
                </p:cNvPr>
                <p:cNvPicPr/>
                <p:nvPr/>
              </p:nvPicPr>
              <p:blipFill>
                <a:blip r:embed="rId94"/>
                <a:stretch>
                  <a:fillRect/>
                </a:stretch>
              </p:blipFill>
              <p:spPr>
                <a:xfrm>
                  <a:off x="10774878" y="4768826"/>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94B41F06-6E5A-423E-B307-CDF042C1D110}"/>
                    </a:ext>
                  </a:extLst>
                </p14:cNvPr>
                <p14:cNvContentPartPr/>
                <p14:nvPr/>
              </p14:nvContentPartPr>
              <p14:xfrm>
                <a:off x="10772358" y="4664426"/>
                <a:ext cx="2160" cy="7920"/>
              </p14:xfrm>
            </p:contentPart>
          </mc:Choice>
          <mc:Fallback xmlns="">
            <p:pic>
              <p:nvPicPr>
                <p:cNvPr id="62" name="Ink 61">
                  <a:extLst>
                    <a:ext uri="{FF2B5EF4-FFF2-40B4-BE49-F238E27FC236}">
                      <a16:creationId xmlns:a16="http://schemas.microsoft.com/office/drawing/2014/main" id="{94B41F06-6E5A-423E-B307-CDF042C1D110}"/>
                    </a:ext>
                  </a:extLst>
                </p:cNvPr>
                <p:cNvPicPr/>
                <p:nvPr/>
              </p:nvPicPr>
              <p:blipFill>
                <a:blip r:embed="rId96"/>
                <a:stretch>
                  <a:fillRect/>
                </a:stretch>
              </p:blipFill>
              <p:spPr>
                <a:xfrm>
                  <a:off x="10763358" y="4655786"/>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AF5CAECA-9190-45EF-94C1-5D3F7B435CCF}"/>
                    </a:ext>
                  </a:extLst>
                </p14:cNvPr>
                <p14:cNvContentPartPr/>
                <p14:nvPr/>
              </p14:nvContentPartPr>
              <p14:xfrm>
                <a:off x="10883598" y="4687466"/>
                <a:ext cx="229680" cy="155160"/>
              </p14:xfrm>
            </p:contentPart>
          </mc:Choice>
          <mc:Fallback xmlns="">
            <p:pic>
              <p:nvPicPr>
                <p:cNvPr id="63" name="Ink 62">
                  <a:extLst>
                    <a:ext uri="{FF2B5EF4-FFF2-40B4-BE49-F238E27FC236}">
                      <a16:creationId xmlns:a16="http://schemas.microsoft.com/office/drawing/2014/main" id="{AF5CAECA-9190-45EF-94C1-5D3F7B435CCF}"/>
                    </a:ext>
                  </a:extLst>
                </p:cNvPr>
                <p:cNvPicPr/>
                <p:nvPr/>
              </p:nvPicPr>
              <p:blipFill>
                <a:blip r:embed="rId98"/>
                <a:stretch>
                  <a:fillRect/>
                </a:stretch>
              </p:blipFill>
              <p:spPr>
                <a:xfrm>
                  <a:off x="10874598" y="4678466"/>
                  <a:ext cx="247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0670971C-FE32-43C3-B88C-37E524E28D52}"/>
                    </a:ext>
                  </a:extLst>
                </p14:cNvPr>
                <p14:cNvContentPartPr/>
                <p14:nvPr/>
              </p14:nvContentPartPr>
              <p14:xfrm>
                <a:off x="11311278" y="4401626"/>
                <a:ext cx="45360" cy="251280"/>
              </p14:xfrm>
            </p:contentPart>
          </mc:Choice>
          <mc:Fallback xmlns="">
            <p:pic>
              <p:nvPicPr>
                <p:cNvPr id="64" name="Ink 63">
                  <a:extLst>
                    <a:ext uri="{FF2B5EF4-FFF2-40B4-BE49-F238E27FC236}">
                      <a16:creationId xmlns:a16="http://schemas.microsoft.com/office/drawing/2014/main" id="{0670971C-FE32-43C3-B88C-37E524E28D52}"/>
                    </a:ext>
                  </a:extLst>
                </p:cNvPr>
                <p:cNvPicPr/>
                <p:nvPr/>
              </p:nvPicPr>
              <p:blipFill>
                <a:blip r:embed="rId100"/>
                <a:stretch>
                  <a:fillRect/>
                </a:stretch>
              </p:blipFill>
              <p:spPr>
                <a:xfrm>
                  <a:off x="11302638" y="4392986"/>
                  <a:ext cx="63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82C7EDA7-F0FA-4054-88C9-782E4F684149}"/>
                    </a:ext>
                  </a:extLst>
                </p14:cNvPr>
                <p14:cNvContentPartPr/>
                <p14:nvPr/>
              </p14:nvContentPartPr>
              <p14:xfrm>
                <a:off x="11360958" y="4981226"/>
                <a:ext cx="7920" cy="18720"/>
              </p14:xfrm>
            </p:contentPart>
          </mc:Choice>
          <mc:Fallback xmlns="">
            <p:pic>
              <p:nvPicPr>
                <p:cNvPr id="65" name="Ink 64">
                  <a:extLst>
                    <a:ext uri="{FF2B5EF4-FFF2-40B4-BE49-F238E27FC236}">
                      <a16:creationId xmlns:a16="http://schemas.microsoft.com/office/drawing/2014/main" id="{82C7EDA7-F0FA-4054-88C9-782E4F684149}"/>
                    </a:ext>
                  </a:extLst>
                </p:cNvPr>
                <p:cNvPicPr/>
                <p:nvPr/>
              </p:nvPicPr>
              <p:blipFill>
                <a:blip r:embed="rId102"/>
                <a:stretch>
                  <a:fillRect/>
                </a:stretch>
              </p:blipFill>
              <p:spPr>
                <a:xfrm>
                  <a:off x="11352318" y="4972586"/>
                  <a:ext cx="25560" cy="36360"/>
                </a:xfrm>
                <a:prstGeom prst="rect">
                  <a:avLst/>
                </a:prstGeom>
              </p:spPr>
            </p:pic>
          </mc:Fallback>
        </mc:AlternateContent>
      </p:grpSp>
    </p:spTree>
    <p:extLst>
      <p:ext uri="{BB962C8B-B14F-4D97-AF65-F5344CB8AC3E}">
        <p14:creationId xmlns:p14="http://schemas.microsoft.com/office/powerpoint/2010/main" val="312879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Avoid boiler plate code/So ask to refactor</a:t>
            </a:r>
            <a:br>
              <a:rPr lang="en-US" sz="2800" dirty="0">
                <a:solidFill>
                  <a:srgbClr val="008575"/>
                </a:solidFill>
              </a:rPr>
            </a:br>
            <a:br>
              <a:rPr lang="en-US" sz="2800" dirty="0">
                <a:solidFill>
                  <a:srgbClr val="008575"/>
                </a:solidFill>
              </a:rPr>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6</a:t>
            </a:fld>
            <a:endParaRPr lang="en-US" dirty="0"/>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5" name="Picture 4">
            <a:extLst>
              <a:ext uri="{FF2B5EF4-FFF2-40B4-BE49-F238E27FC236}">
                <a16:creationId xmlns:a16="http://schemas.microsoft.com/office/drawing/2014/main" id="{A5E2ADD9-AFC0-4711-BF3B-2B03C5609620}"/>
              </a:ext>
            </a:extLst>
          </p:cNvPr>
          <p:cNvPicPr>
            <a:picLocks noChangeAspect="1"/>
          </p:cNvPicPr>
          <p:nvPr/>
        </p:nvPicPr>
        <p:blipFill>
          <a:blip r:embed="rId2"/>
          <a:stretch>
            <a:fillRect/>
          </a:stretch>
        </p:blipFill>
        <p:spPr>
          <a:xfrm>
            <a:off x="2124621" y="1060004"/>
            <a:ext cx="7942758" cy="5797995"/>
          </a:xfrm>
          <a:prstGeom prst="rect">
            <a:avLst/>
          </a:prstGeom>
        </p:spPr>
      </p:pic>
    </p:spTree>
    <p:extLst>
      <p:ext uri="{BB962C8B-B14F-4D97-AF65-F5344CB8AC3E}">
        <p14:creationId xmlns:p14="http://schemas.microsoft.com/office/powerpoint/2010/main" val="156340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Avoid boiler plate code/So ask to refactor</a:t>
            </a:r>
            <a:br>
              <a:rPr lang="en-US" sz="2800" dirty="0">
                <a:solidFill>
                  <a:srgbClr val="008575"/>
                </a:solidFill>
              </a:rPr>
            </a:br>
            <a:br>
              <a:rPr lang="en-US" sz="2800" dirty="0">
                <a:solidFill>
                  <a:srgbClr val="008575"/>
                </a:solidFill>
              </a:rPr>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7</a:t>
            </a:fld>
            <a:endParaRPr lang="en-US" dirty="0"/>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6" name="Picture 5">
            <a:extLst>
              <a:ext uri="{FF2B5EF4-FFF2-40B4-BE49-F238E27FC236}">
                <a16:creationId xmlns:a16="http://schemas.microsoft.com/office/drawing/2014/main" id="{503E7B92-91F5-47B7-9FFF-54651FA8B567}"/>
              </a:ext>
            </a:extLst>
          </p:cNvPr>
          <p:cNvPicPr>
            <a:picLocks noChangeAspect="1"/>
          </p:cNvPicPr>
          <p:nvPr/>
        </p:nvPicPr>
        <p:blipFill>
          <a:blip r:embed="rId2"/>
          <a:stretch>
            <a:fillRect/>
          </a:stretch>
        </p:blipFill>
        <p:spPr>
          <a:xfrm>
            <a:off x="882796" y="1325748"/>
            <a:ext cx="10757648" cy="6858000"/>
          </a:xfrm>
          <a:prstGeom prst="rect">
            <a:avLst/>
          </a:prstGeom>
        </p:spPr>
      </p:pic>
    </p:spTree>
    <p:extLst>
      <p:ext uri="{BB962C8B-B14F-4D97-AF65-F5344CB8AC3E}">
        <p14:creationId xmlns:p14="http://schemas.microsoft.com/office/powerpoint/2010/main" val="173744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868548"/>
          </a:xfrm>
        </p:spPr>
        <p:txBody>
          <a:bodyPr>
            <a:noAutofit/>
          </a:bodyPr>
          <a:lstStyle/>
          <a:p>
            <a:r>
              <a:rPr lang="en-US" sz="2800" dirty="0">
                <a:solidFill>
                  <a:srgbClr val="008575"/>
                </a:solidFill>
              </a:rPr>
              <a:t>How to help?  </a:t>
            </a:r>
            <a:br>
              <a:rPr lang="en-US" sz="2800" dirty="0"/>
            </a:br>
            <a:br>
              <a:rPr lang="en-US" sz="2800" dirty="0"/>
            </a:br>
            <a:br>
              <a:rPr lang="en-US" sz="2800" dirty="0"/>
            </a:br>
            <a:r>
              <a:rPr lang="en-US" sz="2800" dirty="0"/>
              <a:t>Look/Adjust:</a:t>
            </a:r>
            <a:br>
              <a:rPr lang="en-US" sz="2800" dirty="0"/>
            </a:br>
            <a:r>
              <a:rPr lang="en-US" sz="2800" dirty="0"/>
              <a:t>	- External Configs, custom classes without frameworks</a:t>
            </a:r>
            <a:br>
              <a:rPr lang="en-US" sz="2800" dirty="0"/>
            </a:br>
            <a:br>
              <a:rPr lang="en-US" sz="2800" dirty="0"/>
            </a:br>
            <a:br>
              <a:rPr lang="en-US" sz="2800" dirty="0"/>
            </a:br>
            <a:r>
              <a:rPr lang="en-US" sz="2800" dirty="0"/>
              <a:t>Hold them/Work with them :</a:t>
            </a:r>
            <a:br>
              <a:rPr lang="en-US" sz="2800" dirty="0"/>
            </a:br>
            <a:r>
              <a:rPr lang="en-US" sz="2800" dirty="0"/>
              <a:t>	- Turn their standalone programs into a true service</a:t>
            </a:r>
            <a:br>
              <a:rPr lang="en-US" sz="2800" dirty="0"/>
            </a:br>
            <a:r>
              <a:rPr lang="en-US" sz="2800" dirty="0"/>
              <a:t>                 Maybe Azure Serverless?</a:t>
            </a:r>
            <a:br>
              <a:rPr lang="en-US" sz="2800" dirty="0"/>
            </a:br>
            <a:r>
              <a:rPr lang="en-US" sz="2800" dirty="0"/>
              <a:t>	</a:t>
            </a:r>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8</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spTree>
    <p:extLst>
      <p:ext uri="{BB962C8B-B14F-4D97-AF65-F5344CB8AC3E}">
        <p14:creationId xmlns:p14="http://schemas.microsoft.com/office/powerpoint/2010/main" val="414060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2CE-294E-44AB-9C09-E8F6EF226C78}"/>
              </a:ext>
            </a:extLst>
          </p:cNvPr>
          <p:cNvSpPr>
            <a:spLocks noGrp="1"/>
          </p:cNvSpPr>
          <p:nvPr>
            <p:ph type="title"/>
          </p:nvPr>
        </p:nvSpPr>
        <p:spPr>
          <a:xfrm>
            <a:off x="457200" y="457200"/>
            <a:ext cx="11277599" cy="543226"/>
          </a:xfrm>
        </p:spPr>
        <p:txBody>
          <a:bodyPr>
            <a:noAutofit/>
          </a:bodyPr>
          <a:lstStyle/>
          <a:p>
            <a:r>
              <a:rPr lang="en-US" sz="2800" dirty="0">
                <a:solidFill>
                  <a:srgbClr val="008575"/>
                </a:solidFill>
              </a:rPr>
              <a:t>Need help on?  </a:t>
            </a:r>
            <a:br>
              <a:rPr lang="en-US" sz="2800" dirty="0"/>
            </a:br>
            <a:br>
              <a:rPr lang="en-US" sz="2800" dirty="0"/>
            </a:br>
            <a:r>
              <a:rPr lang="en-US" sz="2400" dirty="0">
                <a:latin typeface="-apple-system"/>
              </a:rPr>
              <a:t>Compression: Is it in the engine or not?</a:t>
            </a:r>
            <a:br>
              <a:rPr lang="en-US" sz="2400" dirty="0">
                <a:latin typeface="-apple-system"/>
              </a:rPr>
            </a:br>
            <a:br>
              <a:rPr lang="en-US" sz="2400" dirty="0">
                <a:latin typeface="-apple-system"/>
              </a:rPr>
            </a:br>
            <a:r>
              <a:rPr lang="en-US" sz="2400" dirty="0" err="1">
                <a:hlinkClick r:id="rId2"/>
              </a:rPr>
              <a:t>SeanFeldman</a:t>
            </a:r>
            <a:r>
              <a:rPr lang="en-US" sz="2400" dirty="0">
                <a:hlinkClick r:id="rId2"/>
              </a:rPr>
              <a:t>/</a:t>
            </a:r>
            <a:r>
              <a:rPr lang="en-US" sz="2400" dirty="0" err="1">
                <a:hlinkClick r:id="rId2"/>
              </a:rPr>
              <a:t>ServiceBus.CompressionPlugin</a:t>
            </a:r>
            <a:r>
              <a:rPr lang="en-US" sz="2400" dirty="0">
                <a:hlinkClick r:id="rId2"/>
              </a:rPr>
              <a:t>: Azure Service Bus Compression Plugin (github.com)</a:t>
            </a:r>
            <a:br>
              <a:rPr lang="en-US" sz="2800" dirty="0"/>
            </a:br>
            <a:br>
              <a:rPr lang="en-US" sz="2800" dirty="0"/>
            </a:br>
            <a:br>
              <a:rPr lang="en-US" sz="4000" dirty="0"/>
            </a:br>
            <a:br>
              <a:rPr lang="en-US" sz="2800" dirty="0"/>
            </a:br>
            <a:br>
              <a:rPr lang="en-US" sz="2800" dirty="0"/>
            </a:br>
            <a:br>
              <a:rPr lang="en-US" sz="1600" dirty="0"/>
            </a:br>
            <a:br>
              <a:rPr lang="en-US" sz="2400" dirty="0"/>
            </a:br>
            <a:br>
              <a:rPr lang="en-US" sz="2800" dirty="0"/>
            </a:br>
            <a:endParaRPr lang="en-US" sz="2800" dirty="0"/>
          </a:p>
        </p:txBody>
      </p:sp>
      <p:sp>
        <p:nvSpPr>
          <p:cNvPr id="4" name="Slide Number Placeholder 3">
            <a:extLst>
              <a:ext uri="{FF2B5EF4-FFF2-40B4-BE49-F238E27FC236}">
                <a16:creationId xmlns:a16="http://schemas.microsoft.com/office/drawing/2014/main" id="{6E0412B9-711A-4A12-911B-2DC898E72FC8}"/>
              </a:ext>
            </a:extLst>
          </p:cNvPr>
          <p:cNvSpPr>
            <a:spLocks noGrp="1"/>
          </p:cNvSpPr>
          <p:nvPr>
            <p:ph type="sldNum" sz="quarter" idx="28"/>
          </p:nvPr>
        </p:nvSpPr>
        <p:spPr/>
        <p:txBody>
          <a:bodyPr/>
          <a:lstStyle/>
          <a:p>
            <a:fld id="{529AFA16-AEC4-7D4A-82F3-BDAE8E49079E}" type="slidenum">
              <a:rPr lang="en-US" smtClean="0"/>
              <a:pPr/>
              <a:t>9</a:t>
            </a:fld>
            <a:endParaRPr lang="en-US"/>
          </a:p>
        </p:txBody>
      </p:sp>
      <p:sp>
        <p:nvSpPr>
          <p:cNvPr id="32" name="TextBox 31">
            <a:extLst>
              <a:ext uri="{FF2B5EF4-FFF2-40B4-BE49-F238E27FC236}">
                <a16:creationId xmlns:a16="http://schemas.microsoft.com/office/drawing/2014/main" id="{9AD5BFCD-BDA6-401B-96C7-CEF135EF47A2}"/>
              </a:ext>
            </a:extLst>
          </p:cNvPr>
          <p:cNvSpPr txBox="1"/>
          <p:nvPr/>
        </p:nvSpPr>
        <p:spPr>
          <a:xfrm>
            <a:off x="6230361" y="1570767"/>
            <a:ext cx="62518" cy="543226"/>
          </a:xfrm>
          <a:prstGeom prst="rect">
            <a:avLst/>
          </a:prstGeom>
        </p:spPr>
        <p:txBody>
          <a:bodyPr wrap="none" lIns="0" tIns="0" rIns="0" bIns="0" rtlCol="0" anchor="t" anchorCtr="0">
            <a:spAutoFit/>
          </a:bodyPr>
          <a:lstStyle/>
          <a:p>
            <a:r>
              <a:rPr lang="en-US" b="1" dirty="0">
                <a:solidFill>
                  <a:srgbClr val="FF0000"/>
                </a:solidFill>
              </a:rPr>
              <a:t> </a:t>
            </a:r>
          </a:p>
          <a:p>
            <a:endParaRPr lang="en-US" dirty="0"/>
          </a:p>
        </p:txBody>
      </p:sp>
      <p:pic>
        <p:nvPicPr>
          <p:cNvPr id="5" name="Picture 4">
            <a:extLst>
              <a:ext uri="{FF2B5EF4-FFF2-40B4-BE49-F238E27FC236}">
                <a16:creationId xmlns:a16="http://schemas.microsoft.com/office/drawing/2014/main" id="{3395365E-085B-4B67-9FF9-74E3E4A1E59E}"/>
              </a:ext>
            </a:extLst>
          </p:cNvPr>
          <p:cNvPicPr>
            <a:picLocks noChangeAspect="1"/>
          </p:cNvPicPr>
          <p:nvPr/>
        </p:nvPicPr>
        <p:blipFill>
          <a:blip r:embed="rId3"/>
          <a:stretch>
            <a:fillRect/>
          </a:stretch>
        </p:blipFill>
        <p:spPr>
          <a:xfrm>
            <a:off x="1852582" y="2684334"/>
            <a:ext cx="6703174" cy="4007676"/>
          </a:xfrm>
          <a:prstGeom prst="rect">
            <a:avLst/>
          </a:prstGeom>
        </p:spPr>
      </p:pic>
    </p:spTree>
    <p:extLst>
      <p:ext uri="{BB962C8B-B14F-4D97-AF65-F5344CB8AC3E}">
        <p14:creationId xmlns:p14="http://schemas.microsoft.com/office/powerpoint/2010/main" val="2766376073"/>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6" ma:contentTypeDescription="Create a new document." ma:contentTypeScope="" ma:versionID="3fd1bf172ebf371c9f58a2c69e61a238">
  <xsd:schema xmlns:xsd="http://www.w3.org/2001/XMLSchema" xmlns:xs="http://www.w3.org/2001/XMLSchema" xmlns:p="http://schemas.microsoft.com/office/2006/metadata/properties" xmlns:ns2="dcd1d02d-b1ba-4159-8545-5808078daece" targetNamespace="http://schemas.microsoft.com/office/2006/metadata/properties" ma:root="true" ma:fieldsID="bcc5b6ebc1954999f8e623efa7ca779b" ns2:_="">
    <xsd:import namespace="dcd1d02d-b1ba-4159-8545-5808078dae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4B1E10-D3C2-4CF9-822F-7ECD2C405C93}">
  <ds:schemaRefs>
    <ds:schemaRef ds:uri="dcd1d02d-b1ba-4159-8545-5808078dae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963D22-7E28-4BD0-B3F2-53778564E27D}">
  <ds:schemaRef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terms/"/>
    <ds:schemaRef ds:uri="dcd1d02d-b1ba-4159-8545-5808078daece"/>
    <ds:schemaRef ds:uri="http://schemas.microsoft.com/office/2006/metadata/properties"/>
    <ds:schemaRef ds:uri="http://purl.org/dc/elements/1.1/"/>
    <ds:schemaRef ds:uri="http://purl.org/dc/dcmitype/"/>
  </ds:schemaRefs>
</ds:datastoreItem>
</file>

<file path=customXml/itemProps3.xml><?xml version="1.0" encoding="utf-8"?>
<ds:datastoreItem xmlns:ds="http://schemas.openxmlformats.org/officeDocument/2006/customXml" ds:itemID="{06841259-9887-42F7-96D3-EDF86EAEDC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602</TotalTime>
  <Words>902</Words>
  <Application>Microsoft Office PowerPoint</Application>
  <PresentationFormat>Widescreen</PresentationFormat>
  <Paragraphs>118</Paragraphs>
  <Slides>13</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-apple-system</vt:lpstr>
      <vt:lpstr>Arial</vt:lpstr>
      <vt:lpstr>Calibri</vt:lpstr>
      <vt:lpstr>Consolas</vt:lpstr>
      <vt:lpstr>Segoe Semibold</vt:lpstr>
      <vt:lpstr>Segoe UI</vt:lpstr>
      <vt:lpstr>Segoe UI Light</vt:lpstr>
      <vt:lpstr>Segoe UI Semibold</vt:lpstr>
      <vt:lpstr>Wingdings</vt:lpstr>
      <vt:lpstr>White Template</vt:lpstr>
      <vt:lpstr>Azure Dev Titles and Headers - 2018H2</vt:lpstr>
      <vt:lpstr>1_Azure Dev Titles and Headers - 2018H2</vt:lpstr>
      <vt:lpstr>5-50002_Ignite_Breakout_Template</vt:lpstr>
      <vt:lpstr>PowerPoint Presentation</vt:lpstr>
      <vt:lpstr>Azure Messaging Services </vt:lpstr>
      <vt:lpstr>Where are customers coming from ? </vt:lpstr>
      <vt:lpstr>How to help?    Understand First: What they bringing  Check:-Code might use SSL – so Transform  Remove:  - Interact with any Azure Services   - Interact with any databases               using external libraries)  - Interact with other API’s    - Bring in existing business logic    and embed as methods  </vt:lpstr>
      <vt:lpstr>How to help?     Remove:     </vt:lpstr>
      <vt:lpstr>Avoid boiler plate code/So ask to refactor    </vt:lpstr>
      <vt:lpstr>Avoid boiler plate code/So ask to refactor    </vt:lpstr>
      <vt:lpstr>How to help?     Look/Adjust:  - External Configs, custom classes without frameworks   Hold them/Work with them :  - Turn their standalone programs into a true service                  Maybe Azure Serverless?  </vt:lpstr>
      <vt:lpstr>Need help on?    Compression: Is it in the engine or not?  SeanFeldman/ServiceBus.CompressionPlugin: Azure Service Bus Compression Plugin (github.com)        </vt:lpstr>
      <vt:lpstr>Need help on?     DLQ - No reprocessing support like Rabbit-MQ  Customer is deferring the message before completion ....and then completing it which is wrong  ActiveMQ and JMS have "reply-to" functionality - where the sender indicates on send the queue name where it wants to see responses come back to - and the consumer complies with that. The reply-to queue can be fixed or a temporary one that the sender creates up-front.    </vt:lpstr>
      <vt:lpstr>Customer –OneTrust ask:  Love to migrate to Azure across our entire Enterprise Integration tier, but need the jar deployments to switch between Active MQ and AService Bus using a runtime switch. We have several customers across the globe and we believe in phased cut-over and without this feature will drop migrating to Azure Cloud  Allow customer to switch code (jar executable) between Service Bus and Active MQ product for a phased cut over production approach.   spring.jms.servicebus.enabled=true/false to read between Active MQ Queues or Service Bus Queues [NOT WORKING for 3.10 and 3.13 releases]  </vt:lpstr>
      <vt:lpstr>Customer Ticket:    </vt:lpstr>
      <vt:lpstr>Demo: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
  <cp:keywords/>
  <dc:description/>
  <cp:lastModifiedBy>Robin Ghosh</cp:lastModifiedBy>
  <cp:revision>51</cp:revision>
  <dcterms:created xsi:type="dcterms:W3CDTF">2021-07-29T15:15:57Z</dcterms:created>
  <dcterms:modified xsi:type="dcterms:W3CDTF">2022-03-09T17:32:53Z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